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4" r:id="rId6"/>
    <p:sldId id="266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BC4F6-0B19-2A7B-1359-55162FCDCE01}" v="1799" dt="2024-07-30T17:30:20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s, Cori" userId="S::danieco@richmond.k12.ga.us::3847869b-14ee-4d36-ba7b-3aa9c369e91d" providerId="AD" clId="Web-{91CBC4F6-0B19-2A7B-1359-55162FCDCE01}"/>
    <pc:docChg chg="addSld delSld modSld sldOrd">
      <pc:chgData name="Daniels, Cori" userId="S::danieco@richmond.k12.ga.us::3847869b-14ee-4d36-ba7b-3aa9c369e91d" providerId="AD" clId="Web-{91CBC4F6-0B19-2A7B-1359-55162FCDCE01}" dt="2024-07-30T17:30:24.411" v="1196"/>
      <pc:docMkLst>
        <pc:docMk/>
      </pc:docMkLst>
      <pc:sldChg chg="modSp">
        <pc:chgData name="Daniels, Cori" userId="S::danieco@richmond.k12.ga.us::3847869b-14ee-4d36-ba7b-3aa9c369e91d" providerId="AD" clId="Web-{91CBC4F6-0B19-2A7B-1359-55162FCDCE01}" dt="2024-07-30T17:23:06.698" v="1076" actId="1076"/>
        <pc:sldMkLst>
          <pc:docMk/>
          <pc:sldMk cId="661222051" sldId="258"/>
        </pc:sldMkLst>
        <pc:spChg chg="mod">
          <ac:chgData name="Daniels, Cori" userId="S::danieco@richmond.k12.ga.us::3847869b-14ee-4d36-ba7b-3aa9c369e91d" providerId="AD" clId="Web-{91CBC4F6-0B19-2A7B-1359-55162FCDCE01}" dt="2024-07-30T17:19:59.350" v="1057" actId="20577"/>
          <ac:spMkLst>
            <pc:docMk/>
            <pc:sldMk cId="661222051" sldId="258"/>
            <ac:spMk id="225" creationId="{00000000-0000-0000-0000-000000000000}"/>
          </ac:spMkLst>
        </pc:spChg>
        <pc:spChg chg="mod">
          <ac:chgData name="Daniels, Cori" userId="S::danieco@richmond.k12.ga.us::3847869b-14ee-4d36-ba7b-3aa9c369e91d" providerId="AD" clId="Web-{91CBC4F6-0B19-2A7B-1359-55162FCDCE01}" dt="2024-07-30T17:22:49.401" v="1073" actId="20577"/>
          <ac:spMkLst>
            <pc:docMk/>
            <pc:sldMk cId="661222051" sldId="258"/>
            <ac:spMk id="231" creationId="{00000000-0000-0000-0000-000000000000}"/>
          </ac:spMkLst>
        </pc:spChg>
        <pc:picChg chg="mod">
          <ac:chgData name="Daniels, Cori" userId="S::danieco@richmond.k12.ga.us::3847869b-14ee-4d36-ba7b-3aa9c369e91d" providerId="AD" clId="Web-{91CBC4F6-0B19-2A7B-1359-55162FCDCE01}" dt="2024-07-30T17:22:56.776" v="1075" actId="1076"/>
          <ac:picMkLst>
            <pc:docMk/>
            <pc:sldMk cId="661222051" sldId="258"/>
            <ac:picMk id="232" creationId="{00000000-0000-0000-0000-000000000000}"/>
          </ac:picMkLst>
        </pc:picChg>
        <pc:picChg chg="mod">
          <ac:chgData name="Daniels, Cori" userId="S::danieco@richmond.k12.ga.us::3847869b-14ee-4d36-ba7b-3aa9c369e91d" providerId="AD" clId="Web-{91CBC4F6-0B19-2A7B-1359-55162FCDCE01}" dt="2024-07-30T17:23:06.698" v="1076" actId="1076"/>
          <ac:picMkLst>
            <pc:docMk/>
            <pc:sldMk cId="661222051" sldId="258"/>
            <ac:picMk id="233" creationId="{00000000-0000-0000-0000-000000000000}"/>
          </ac:picMkLst>
        </pc:picChg>
        <pc:picChg chg="mod">
          <ac:chgData name="Daniels, Cori" userId="S::danieco@richmond.k12.ga.us::3847869b-14ee-4d36-ba7b-3aa9c369e91d" providerId="AD" clId="Web-{91CBC4F6-0B19-2A7B-1359-55162FCDCE01}" dt="2024-07-30T17:22:53.869" v="1074" actId="1076"/>
          <ac:picMkLst>
            <pc:docMk/>
            <pc:sldMk cId="661222051" sldId="258"/>
            <ac:picMk id="234" creationId="{00000000-0000-0000-0000-000000000000}"/>
          </ac:picMkLst>
        </pc:picChg>
      </pc:sldChg>
      <pc:sldChg chg="modSp">
        <pc:chgData name="Daniels, Cori" userId="S::danieco@richmond.k12.ga.us::3847869b-14ee-4d36-ba7b-3aa9c369e91d" providerId="AD" clId="Web-{91CBC4F6-0B19-2A7B-1359-55162FCDCE01}" dt="2024-07-30T17:21:43.837" v="1066" actId="1076"/>
        <pc:sldMkLst>
          <pc:docMk/>
          <pc:sldMk cId="172681144" sldId="259"/>
        </pc:sldMkLst>
        <pc:spChg chg="mod">
          <ac:chgData name="Daniels, Cori" userId="S::danieco@richmond.k12.ga.us::3847869b-14ee-4d36-ba7b-3aa9c369e91d" providerId="AD" clId="Web-{91CBC4F6-0B19-2A7B-1359-55162FCDCE01}" dt="2024-07-30T17:20:08.287" v="1059" actId="20577"/>
          <ac:spMkLst>
            <pc:docMk/>
            <pc:sldMk cId="172681144" sldId="259"/>
            <ac:spMk id="244" creationId="{00000000-0000-0000-0000-000000000000}"/>
          </ac:spMkLst>
        </pc:spChg>
        <pc:spChg chg="mod">
          <ac:chgData name="Daniels, Cori" userId="S::danieco@richmond.k12.ga.us::3847869b-14ee-4d36-ba7b-3aa9c369e91d" providerId="AD" clId="Web-{91CBC4F6-0B19-2A7B-1359-55162FCDCE01}" dt="2024-07-30T17:20:27.850" v="1062" actId="1076"/>
          <ac:spMkLst>
            <pc:docMk/>
            <pc:sldMk cId="172681144" sldId="259"/>
            <ac:spMk id="252" creationId="{00000000-0000-0000-0000-000000000000}"/>
          </ac:spMkLst>
        </pc:spChg>
        <pc:spChg chg="mod">
          <ac:chgData name="Daniels, Cori" userId="S::danieco@richmond.k12.ga.us::3847869b-14ee-4d36-ba7b-3aa9c369e91d" providerId="AD" clId="Web-{91CBC4F6-0B19-2A7B-1359-55162FCDCE01}" dt="2024-07-30T17:21:39.727" v="1065" actId="1076"/>
          <ac:spMkLst>
            <pc:docMk/>
            <pc:sldMk cId="172681144" sldId="259"/>
            <ac:spMk id="253" creationId="{00000000-0000-0000-0000-000000000000}"/>
          </ac:spMkLst>
        </pc:spChg>
        <pc:picChg chg="mod">
          <ac:chgData name="Daniels, Cori" userId="S::danieco@richmond.k12.ga.us::3847869b-14ee-4d36-ba7b-3aa9c369e91d" providerId="AD" clId="Web-{91CBC4F6-0B19-2A7B-1359-55162FCDCE01}" dt="2024-07-30T17:20:19.913" v="1060" actId="14100"/>
          <ac:picMkLst>
            <pc:docMk/>
            <pc:sldMk cId="172681144" sldId="259"/>
            <ac:picMk id="243" creationId="{00000000-0000-0000-0000-000000000000}"/>
          </ac:picMkLst>
        </pc:picChg>
        <pc:picChg chg="mod">
          <ac:chgData name="Daniels, Cori" userId="S::danieco@richmond.k12.ga.us::3847869b-14ee-4d36-ba7b-3aa9c369e91d" providerId="AD" clId="Web-{91CBC4F6-0B19-2A7B-1359-55162FCDCE01}" dt="2024-07-30T17:21:43.837" v="1066" actId="1076"/>
          <ac:picMkLst>
            <pc:docMk/>
            <pc:sldMk cId="172681144" sldId="259"/>
            <ac:picMk id="245" creationId="{00000000-0000-0000-0000-000000000000}"/>
          </ac:picMkLst>
        </pc:picChg>
        <pc:picChg chg="mod">
          <ac:chgData name="Daniels, Cori" userId="S::danieco@richmond.k12.ga.us::3847869b-14ee-4d36-ba7b-3aa9c369e91d" providerId="AD" clId="Web-{91CBC4F6-0B19-2A7B-1359-55162FCDCE01}" dt="2024-07-30T17:21:28.680" v="1063" actId="1076"/>
          <ac:picMkLst>
            <pc:docMk/>
            <pc:sldMk cId="172681144" sldId="259"/>
            <ac:picMk id="246" creationId="{00000000-0000-0000-0000-000000000000}"/>
          </ac:picMkLst>
        </pc:picChg>
        <pc:picChg chg="mod">
          <ac:chgData name="Daniels, Cori" userId="S::danieco@richmond.k12.ga.us::3847869b-14ee-4d36-ba7b-3aa9c369e91d" providerId="AD" clId="Web-{91CBC4F6-0B19-2A7B-1359-55162FCDCE01}" dt="2024-07-30T17:20:23.100" v="1061" actId="14100"/>
          <ac:picMkLst>
            <pc:docMk/>
            <pc:sldMk cId="172681144" sldId="259"/>
            <ac:picMk id="247" creationId="{00000000-0000-0000-0000-000000000000}"/>
          </ac:picMkLst>
        </pc:picChg>
      </pc:sldChg>
      <pc:sldChg chg="addSp modSp">
        <pc:chgData name="Daniels, Cori" userId="S::danieco@richmond.k12.ga.us::3847869b-14ee-4d36-ba7b-3aa9c369e91d" providerId="AD" clId="Web-{91CBC4F6-0B19-2A7B-1359-55162FCDCE01}" dt="2024-07-30T17:25:56.999" v="1105" actId="20577"/>
        <pc:sldMkLst>
          <pc:docMk/>
          <pc:sldMk cId="844949110" sldId="262"/>
        </pc:sldMkLst>
        <pc:spChg chg="add mod">
          <ac:chgData name="Daniels, Cori" userId="S::danieco@richmond.k12.ga.us::3847869b-14ee-4d36-ba7b-3aa9c369e91d" providerId="AD" clId="Web-{91CBC4F6-0B19-2A7B-1359-55162FCDCE01}" dt="2024-07-30T17:25:20.107" v="1099" actId="1076"/>
          <ac:spMkLst>
            <pc:docMk/>
            <pc:sldMk cId="844949110" sldId="262"/>
            <ac:spMk id="2" creationId="{F112B0F3-D0E6-00E5-6D2D-043AD58115A8}"/>
          </ac:spMkLst>
        </pc:spChg>
        <pc:spChg chg="add mod">
          <ac:chgData name="Daniels, Cori" userId="S::danieco@richmond.k12.ga.us::3847869b-14ee-4d36-ba7b-3aa9c369e91d" providerId="AD" clId="Web-{91CBC4F6-0B19-2A7B-1359-55162FCDCE01}" dt="2024-07-30T17:25:23.685" v="1100" actId="1076"/>
          <ac:spMkLst>
            <pc:docMk/>
            <pc:sldMk cId="844949110" sldId="262"/>
            <ac:spMk id="3" creationId="{098E4781-9D5A-200B-55D0-E4DA57044676}"/>
          </ac:spMkLst>
        </pc:spChg>
        <pc:spChg chg="add mod">
          <ac:chgData name="Daniels, Cori" userId="S::danieco@richmond.k12.ga.us::3847869b-14ee-4d36-ba7b-3aa9c369e91d" providerId="AD" clId="Web-{91CBC4F6-0B19-2A7B-1359-55162FCDCE01}" dt="2024-07-30T17:25:56.999" v="1105" actId="20577"/>
          <ac:spMkLst>
            <pc:docMk/>
            <pc:sldMk cId="844949110" sldId="262"/>
            <ac:spMk id="5" creationId="{6553B0A2-6E14-9B7B-A431-769940EBCEA5}"/>
          </ac:spMkLst>
        </pc:spChg>
      </pc:sldChg>
      <pc:sldChg chg="addSp delSp modSp">
        <pc:chgData name="Daniels, Cori" userId="S::danieco@richmond.k12.ga.us::3847869b-14ee-4d36-ba7b-3aa9c369e91d" providerId="AD" clId="Web-{91CBC4F6-0B19-2A7B-1359-55162FCDCE01}" dt="2024-07-30T17:30:24.411" v="1196"/>
        <pc:sldMkLst>
          <pc:docMk/>
          <pc:sldMk cId="320244197" sldId="263"/>
        </pc:sldMkLst>
        <pc:spChg chg="add mod ord">
          <ac:chgData name="Daniels, Cori" userId="S::danieco@richmond.k12.ga.us::3847869b-14ee-4d36-ba7b-3aa9c369e91d" providerId="AD" clId="Web-{91CBC4F6-0B19-2A7B-1359-55162FCDCE01}" dt="2024-07-30T17:30:24.411" v="1196"/>
          <ac:spMkLst>
            <pc:docMk/>
            <pc:sldMk cId="320244197" sldId="263"/>
            <ac:spMk id="3" creationId="{4A86253F-3D90-4B47-CE87-B6598614B328}"/>
          </ac:spMkLst>
        </pc:spChg>
        <pc:spChg chg="add del">
          <ac:chgData name="Daniels, Cori" userId="S::danieco@richmond.k12.ga.us::3847869b-14ee-4d36-ba7b-3aa9c369e91d" providerId="AD" clId="Web-{91CBC4F6-0B19-2A7B-1359-55162FCDCE01}" dt="2024-07-30T17:29:33.910" v="1185"/>
          <ac:spMkLst>
            <pc:docMk/>
            <pc:sldMk cId="320244197" sldId="263"/>
            <ac:spMk id="9" creationId="{AB8C311F-7253-4AED-9701-7FC0708C41C7}"/>
          </ac:spMkLst>
        </pc:spChg>
        <pc:spChg chg="add del">
          <ac:chgData name="Daniels, Cori" userId="S::danieco@richmond.k12.ga.us::3847869b-14ee-4d36-ba7b-3aa9c369e91d" providerId="AD" clId="Web-{91CBC4F6-0B19-2A7B-1359-55162FCDCE01}" dt="2024-07-30T17:29:33.910" v="1185"/>
          <ac:spMkLst>
            <pc:docMk/>
            <pc:sldMk cId="320244197" sldId="263"/>
            <ac:spMk id="11" creationId="{E2384209-CB15-4CDF-9D31-C44FD9A3F20D}"/>
          </ac:spMkLst>
        </pc:spChg>
        <pc:spChg chg="add del">
          <ac:chgData name="Daniels, Cori" userId="S::danieco@richmond.k12.ga.us::3847869b-14ee-4d36-ba7b-3aa9c369e91d" providerId="AD" clId="Web-{91CBC4F6-0B19-2A7B-1359-55162FCDCE01}" dt="2024-07-30T17:29:33.910" v="1185"/>
          <ac:spMkLst>
            <pc:docMk/>
            <pc:sldMk cId="320244197" sldId="263"/>
            <ac:spMk id="13" creationId="{2633B3B5-CC90-43F0-8714-D31D1F3F0209}"/>
          </ac:spMkLst>
        </pc:spChg>
        <pc:spChg chg="add del">
          <ac:chgData name="Daniels, Cori" userId="S::danieco@richmond.k12.ga.us::3847869b-14ee-4d36-ba7b-3aa9c369e91d" providerId="AD" clId="Web-{91CBC4F6-0B19-2A7B-1359-55162FCDCE01}" dt="2024-07-30T17:29:33.910" v="1185"/>
          <ac:spMkLst>
            <pc:docMk/>
            <pc:sldMk cId="320244197" sldId="263"/>
            <ac:spMk id="15" creationId="{A8D57A06-A426-446D-B02C-A2DC6B62E45E}"/>
          </ac:spMkLst>
        </pc:spChg>
        <pc:spChg chg="add del">
          <ac:chgData name="Daniels, Cori" userId="S::danieco@richmond.k12.ga.us::3847869b-14ee-4d36-ba7b-3aa9c369e91d" providerId="AD" clId="Web-{91CBC4F6-0B19-2A7B-1359-55162FCDCE01}" dt="2024-07-30T17:30:10.583" v="1193"/>
          <ac:spMkLst>
            <pc:docMk/>
            <pc:sldMk cId="320244197" sldId="263"/>
            <ac:spMk id="22" creationId="{5AA4F2E6-C9E1-359F-FAB8-8E34321074B0}"/>
          </ac:spMkLst>
        </pc:spChg>
        <pc:spChg chg="add del">
          <ac:chgData name="Daniels, Cori" userId="S::danieco@richmond.k12.ga.us::3847869b-14ee-4d36-ba7b-3aa9c369e91d" providerId="AD" clId="Web-{91CBC4F6-0B19-2A7B-1359-55162FCDCE01}" dt="2024-07-30T17:30:10.583" v="1193"/>
          <ac:spMkLst>
            <pc:docMk/>
            <pc:sldMk cId="320244197" sldId="263"/>
            <ac:spMk id="23" creationId="{068E5CCC-C8B4-1C26-7EEC-22D3D6E680DA}"/>
          </ac:spMkLst>
        </pc:spChg>
        <pc:spChg chg="add del">
          <ac:chgData name="Daniels, Cori" userId="S::danieco@richmond.k12.ga.us::3847869b-14ee-4d36-ba7b-3aa9c369e91d" providerId="AD" clId="Web-{91CBC4F6-0B19-2A7B-1359-55162FCDCE01}" dt="2024-07-30T17:30:10.567" v="1192"/>
          <ac:spMkLst>
            <pc:docMk/>
            <pc:sldMk cId="320244197" sldId="263"/>
            <ac:spMk id="28" creationId="{A7AE9375-4664-4DB2-922D-2782A6E439AC}"/>
          </ac:spMkLst>
        </pc:spChg>
        <pc:spChg chg="add del">
          <ac:chgData name="Daniels, Cori" userId="S::danieco@richmond.k12.ga.us::3847869b-14ee-4d36-ba7b-3aa9c369e91d" providerId="AD" clId="Web-{91CBC4F6-0B19-2A7B-1359-55162FCDCE01}" dt="2024-07-30T17:30:10.567" v="1192"/>
          <ac:spMkLst>
            <pc:docMk/>
            <pc:sldMk cId="320244197" sldId="263"/>
            <ac:spMk id="32" creationId="{C87417AF-190E-4D6E-AFA6-7D3E84B0B430}"/>
          </ac:spMkLst>
        </pc:spChg>
        <pc:spChg chg="add del">
          <ac:chgData name="Daniels, Cori" userId="S::danieco@richmond.k12.ga.us::3847869b-14ee-4d36-ba7b-3aa9c369e91d" providerId="AD" clId="Web-{91CBC4F6-0B19-2A7B-1359-55162FCDCE01}" dt="2024-07-30T17:30:10.567" v="1192"/>
          <ac:spMkLst>
            <pc:docMk/>
            <pc:sldMk cId="320244197" sldId="263"/>
            <ac:spMk id="34" creationId="{80B30ED8-273E-4C07-8568-2FE5CC5C483D}"/>
          </ac:spMkLst>
        </pc:spChg>
        <pc:spChg chg="add del">
          <ac:chgData name="Daniels, Cori" userId="S::danieco@richmond.k12.ga.us::3847869b-14ee-4d36-ba7b-3aa9c369e91d" providerId="AD" clId="Web-{91CBC4F6-0B19-2A7B-1359-55162FCDCE01}" dt="2024-07-30T17:30:24.411" v="1196"/>
          <ac:spMkLst>
            <pc:docMk/>
            <pc:sldMk cId="320244197" sldId="263"/>
            <ac:spMk id="36" creationId="{4CBC69AF-AE9D-43C7-A183-244646418BB4}"/>
          </ac:spMkLst>
        </pc:spChg>
        <pc:spChg chg="add del">
          <ac:chgData name="Daniels, Cori" userId="S::danieco@richmond.k12.ga.us::3847869b-14ee-4d36-ba7b-3aa9c369e91d" providerId="AD" clId="Web-{91CBC4F6-0B19-2A7B-1359-55162FCDCE01}" dt="2024-07-30T17:30:24.411" v="1196"/>
          <ac:spMkLst>
            <pc:docMk/>
            <pc:sldMk cId="320244197" sldId="263"/>
            <ac:spMk id="37" creationId="{BE64232A-D912-4882-BF58-104918115741}"/>
          </ac:spMkLst>
        </pc:spChg>
        <pc:spChg chg="add del">
          <ac:chgData name="Daniels, Cori" userId="S::danieco@richmond.k12.ga.us::3847869b-14ee-4d36-ba7b-3aa9c369e91d" providerId="AD" clId="Web-{91CBC4F6-0B19-2A7B-1359-55162FCDCE01}" dt="2024-07-30T17:30:24.411" v="1196"/>
          <ac:spMkLst>
            <pc:docMk/>
            <pc:sldMk cId="320244197" sldId="263"/>
            <ac:spMk id="38" creationId="{E8E4E9D8-6D9C-4646-83A2-11844D84EAE4}"/>
          </ac:spMkLst>
        </pc:spChg>
        <pc:spChg chg="add">
          <ac:chgData name="Daniels, Cori" userId="S::danieco@richmond.k12.ga.us::3847869b-14ee-4d36-ba7b-3aa9c369e91d" providerId="AD" clId="Web-{91CBC4F6-0B19-2A7B-1359-55162FCDCE01}" dt="2024-07-30T17:30:24.411" v="1196"/>
          <ac:spMkLst>
            <pc:docMk/>
            <pc:sldMk cId="320244197" sldId="263"/>
            <ac:spMk id="43" creationId="{068E5CCC-C8B4-1C26-7EEC-22D3D6E680DA}"/>
          </ac:spMkLst>
        </pc:spChg>
        <pc:spChg chg="add">
          <ac:chgData name="Daniels, Cori" userId="S::danieco@richmond.k12.ga.us::3847869b-14ee-4d36-ba7b-3aa9c369e91d" providerId="AD" clId="Web-{91CBC4F6-0B19-2A7B-1359-55162FCDCE01}" dt="2024-07-30T17:30:24.411" v="1196"/>
          <ac:spMkLst>
            <pc:docMk/>
            <pc:sldMk cId="320244197" sldId="263"/>
            <ac:spMk id="45" creationId="{5AA4F2E6-C9E1-359F-FAB8-8E34321074B0}"/>
          </ac:spMkLst>
        </pc:spChg>
        <pc:picChg chg="add mod">
          <ac:chgData name="Daniels, Cori" userId="S::danieco@richmond.k12.ga.us::3847869b-14ee-4d36-ba7b-3aa9c369e91d" providerId="AD" clId="Web-{91CBC4F6-0B19-2A7B-1359-55162FCDCE01}" dt="2024-07-30T17:30:24.411" v="1196"/>
          <ac:picMkLst>
            <pc:docMk/>
            <pc:sldMk cId="320244197" sldId="263"/>
            <ac:picMk id="2" creationId="{9BD27E59-376B-ACE0-F71F-791E3E54F561}"/>
          </ac:picMkLst>
        </pc:picChg>
        <pc:picChg chg="mod ord">
          <ac:chgData name="Daniels, Cori" userId="S::danieco@richmond.k12.ga.us::3847869b-14ee-4d36-ba7b-3aa9c369e91d" providerId="AD" clId="Web-{91CBC4F6-0B19-2A7B-1359-55162FCDCE01}" dt="2024-07-30T17:30:24.411" v="1196"/>
          <ac:picMkLst>
            <pc:docMk/>
            <pc:sldMk cId="320244197" sldId="263"/>
            <ac:picMk id="4" creationId="{578DA823-19D9-4EE2-CB24-F60BC24CCC3C}"/>
          </ac:picMkLst>
        </pc:picChg>
        <pc:cxnChg chg="add del">
          <ac:chgData name="Daniels, Cori" userId="S::danieco@richmond.k12.ga.us::3847869b-14ee-4d36-ba7b-3aa9c369e91d" providerId="AD" clId="Web-{91CBC4F6-0B19-2A7B-1359-55162FCDCE01}" dt="2024-07-30T17:29:33.910" v="1184"/>
          <ac:cxnSpMkLst>
            <pc:docMk/>
            <pc:sldMk cId="320244197" sldId="263"/>
            <ac:cxnSpMk id="20" creationId="{1503BFE4-729B-D9D0-C17B-501E6AF1127A}"/>
          </ac:cxnSpMkLst>
        </pc:cxnChg>
        <pc:cxnChg chg="add del">
          <ac:chgData name="Daniels, Cori" userId="S::danieco@richmond.k12.ga.us::3847869b-14ee-4d36-ba7b-3aa9c369e91d" providerId="AD" clId="Web-{91CBC4F6-0B19-2A7B-1359-55162FCDCE01}" dt="2024-07-30T17:30:10.567" v="1192"/>
          <ac:cxnSpMkLst>
            <pc:docMk/>
            <pc:sldMk cId="320244197" sldId="263"/>
            <ac:cxnSpMk id="30" creationId="{EE504C98-6397-41C1-A8D8-2D9C4ED307E0}"/>
          </ac:cxnSpMkLst>
        </pc:cxnChg>
      </pc:sldChg>
      <pc:sldChg chg="addSp delSp modSp ord">
        <pc:chgData name="Daniels, Cori" userId="S::danieco@richmond.k12.ga.us::3847869b-14ee-4d36-ba7b-3aa9c369e91d" providerId="AD" clId="Web-{91CBC4F6-0B19-2A7B-1359-55162FCDCE01}" dt="2024-07-30T17:19:30.240" v="1054" actId="20577"/>
        <pc:sldMkLst>
          <pc:docMk/>
          <pc:sldMk cId="1193394290" sldId="264"/>
        </pc:sldMkLst>
        <pc:spChg chg="mod">
          <ac:chgData name="Daniels, Cori" userId="S::danieco@richmond.k12.ga.us::3847869b-14ee-4d36-ba7b-3aa9c369e91d" providerId="AD" clId="Web-{91CBC4F6-0B19-2A7B-1359-55162FCDCE01}" dt="2024-07-30T17:19:30.240" v="1054" actId="20577"/>
          <ac:spMkLst>
            <pc:docMk/>
            <pc:sldMk cId="1193394290" sldId="264"/>
            <ac:spMk id="3" creationId="{4407A6A7-C4CE-4298-AB46-B0A1A396C87B}"/>
          </ac:spMkLst>
        </pc:spChg>
        <pc:spChg chg="add del mod">
          <ac:chgData name="Daniels, Cori" userId="S::danieco@richmond.k12.ga.us::3847869b-14ee-4d36-ba7b-3aa9c369e91d" providerId="AD" clId="Web-{91CBC4F6-0B19-2A7B-1359-55162FCDCE01}" dt="2024-07-30T17:18:21.723" v="1034"/>
          <ac:spMkLst>
            <pc:docMk/>
            <pc:sldMk cId="1193394290" sldId="264"/>
            <ac:spMk id="4" creationId="{77A817BA-8823-6E66-1780-03D025C33DB4}"/>
          </ac:spMkLst>
        </pc:spChg>
      </pc:sldChg>
      <pc:sldChg chg="addSp delSp modSp del mod setBg">
        <pc:chgData name="Daniels, Cori" userId="S::danieco@richmond.k12.ga.us::3847869b-14ee-4d36-ba7b-3aa9c369e91d" providerId="AD" clId="Web-{91CBC4F6-0B19-2A7B-1359-55162FCDCE01}" dt="2024-07-30T14:32:38.023" v="656"/>
        <pc:sldMkLst>
          <pc:docMk/>
          <pc:sldMk cId="2791582152" sldId="265"/>
        </pc:sldMkLst>
        <pc:spChg chg="mod">
          <ac:chgData name="Daniels, Cori" userId="S::danieco@richmond.k12.ga.us::3847869b-14ee-4d36-ba7b-3aa9c369e91d" providerId="AD" clId="Web-{91CBC4F6-0B19-2A7B-1359-55162FCDCE01}" dt="2024-07-30T14:25:50.311" v="483" actId="1076"/>
          <ac:spMkLst>
            <pc:docMk/>
            <pc:sldMk cId="2791582152" sldId="265"/>
            <ac:spMk id="2" creationId="{5ABFF35D-7963-9443-3966-27D3BAFFC2FF}"/>
          </ac:spMkLst>
        </pc:spChg>
        <pc:spChg chg="del">
          <ac:chgData name="Daniels, Cori" userId="S::danieco@richmond.k12.ga.us::3847869b-14ee-4d36-ba7b-3aa9c369e91d" providerId="AD" clId="Web-{91CBC4F6-0B19-2A7B-1359-55162FCDCE01}" dt="2024-07-30T14:13:40.090" v="1"/>
          <ac:spMkLst>
            <pc:docMk/>
            <pc:sldMk cId="2791582152" sldId="265"/>
            <ac:spMk id="3" creationId="{CEEC910C-9CFC-814F-71A8-0A0A5CD857FA}"/>
          </ac:spMkLst>
        </pc:spChg>
        <pc:spChg chg="add mod">
          <ac:chgData name="Daniels, Cori" userId="S::danieco@richmond.k12.ga.us::3847869b-14ee-4d36-ba7b-3aa9c369e91d" providerId="AD" clId="Web-{91CBC4F6-0B19-2A7B-1359-55162FCDCE01}" dt="2024-07-30T14:31:57.648" v="654" actId="20577"/>
          <ac:spMkLst>
            <pc:docMk/>
            <pc:sldMk cId="2791582152" sldId="265"/>
            <ac:spMk id="4" creationId="{BCF82B4E-55AD-2C2D-ECE6-B5F2A0F33E3C}"/>
          </ac:spMkLst>
        </pc:spChg>
        <pc:spChg chg="add">
          <ac:chgData name="Daniels, Cori" userId="S::danieco@richmond.k12.ga.us::3847869b-14ee-4d36-ba7b-3aa9c369e91d" providerId="AD" clId="Web-{91CBC4F6-0B19-2A7B-1359-55162FCDCE01}" dt="2024-07-30T14:13:40.090" v="1"/>
          <ac:spMkLst>
            <pc:docMk/>
            <pc:sldMk cId="2791582152" sldId="265"/>
            <ac:spMk id="8" creationId="{1A3C89F8-0D2F-47FF-B903-151248265F47}"/>
          </ac:spMkLst>
        </pc:spChg>
        <pc:spChg chg="add">
          <ac:chgData name="Daniels, Cori" userId="S::danieco@richmond.k12.ga.us::3847869b-14ee-4d36-ba7b-3aa9c369e91d" providerId="AD" clId="Web-{91CBC4F6-0B19-2A7B-1359-55162FCDCE01}" dt="2024-07-30T14:13:40.090" v="1"/>
          <ac:spMkLst>
            <pc:docMk/>
            <pc:sldMk cId="2791582152" sldId="265"/>
            <ac:spMk id="10" creationId="{C5CB530E-515E-412C-9DF1-5F8FFBD6F383}"/>
          </ac:spMkLst>
        </pc:spChg>
        <pc:spChg chg="add">
          <ac:chgData name="Daniels, Cori" userId="S::danieco@richmond.k12.ga.us::3847869b-14ee-4d36-ba7b-3aa9c369e91d" providerId="AD" clId="Web-{91CBC4F6-0B19-2A7B-1359-55162FCDCE01}" dt="2024-07-30T14:13:40.090" v="1"/>
          <ac:spMkLst>
            <pc:docMk/>
            <pc:sldMk cId="2791582152" sldId="265"/>
            <ac:spMk id="12" creationId="{712D4376-A578-4FF1-94FC-245E7A6A489F}"/>
          </ac:spMkLst>
        </pc:spChg>
        <pc:spChg chg="add">
          <ac:chgData name="Daniels, Cori" userId="S::danieco@richmond.k12.ga.us::3847869b-14ee-4d36-ba7b-3aa9c369e91d" providerId="AD" clId="Web-{91CBC4F6-0B19-2A7B-1359-55162FCDCE01}" dt="2024-07-30T14:13:40.090" v="1"/>
          <ac:spMkLst>
            <pc:docMk/>
            <pc:sldMk cId="2791582152" sldId="265"/>
            <ac:spMk id="14" creationId="{AEA7509D-F04F-40CB-A0B3-EEF16499CC9F}"/>
          </ac:spMkLst>
        </pc:spChg>
        <pc:spChg chg="add">
          <ac:chgData name="Daniels, Cori" userId="S::danieco@richmond.k12.ga.us::3847869b-14ee-4d36-ba7b-3aa9c369e91d" providerId="AD" clId="Web-{91CBC4F6-0B19-2A7B-1359-55162FCDCE01}" dt="2024-07-30T14:13:40.090" v="1"/>
          <ac:spMkLst>
            <pc:docMk/>
            <pc:sldMk cId="2791582152" sldId="265"/>
            <ac:spMk id="18" creationId="{508BEF50-7B1E-49A4-BC19-5F4F1D755E64}"/>
          </ac:spMkLst>
        </pc:spChg>
        <pc:spChg chg="add">
          <ac:chgData name="Daniels, Cori" userId="S::danieco@richmond.k12.ga.us::3847869b-14ee-4d36-ba7b-3aa9c369e91d" providerId="AD" clId="Web-{91CBC4F6-0B19-2A7B-1359-55162FCDCE01}" dt="2024-07-30T14:13:40.090" v="1"/>
          <ac:spMkLst>
            <pc:docMk/>
            <pc:sldMk cId="2791582152" sldId="265"/>
            <ac:spMk id="20" creationId="{3FBAD350-5664-4811-A208-657FB882D350}"/>
          </ac:spMkLst>
        </pc:spChg>
        <pc:spChg chg="add">
          <ac:chgData name="Daniels, Cori" userId="S::danieco@richmond.k12.ga.us::3847869b-14ee-4d36-ba7b-3aa9c369e91d" providerId="AD" clId="Web-{91CBC4F6-0B19-2A7B-1359-55162FCDCE01}" dt="2024-07-30T14:13:40.090" v="1"/>
          <ac:spMkLst>
            <pc:docMk/>
            <pc:sldMk cId="2791582152" sldId="265"/>
            <ac:spMk id="22" creationId="{C39ADB8F-D187-49D7-BDCF-C1B6DC727068}"/>
          </ac:spMkLst>
        </pc:spChg>
        <pc:cxnChg chg="add">
          <ac:chgData name="Daniels, Cori" userId="S::danieco@richmond.k12.ga.us::3847869b-14ee-4d36-ba7b-3aa9c369e91d" providerId="AD" clId="Web-{91CBC4F6-0B19-2A7B-1359-55162FCDCE01}" dt="2024-07-30T14:13:40.090" v="1"/>
          <ac:cxnSpMkLst>
            <pc:docMk/>
            <pc:sldMk cId="2791582152" sldId="265"/>
            <ac:cxnSpMk id="16" creationId="{56020367-4FD5-4596-8E10-C5F095CD8DBF}"/>
          </ac:cxnSpMkLst>
        </pc:cxnChg>
      </pc:sldChg>
      <pc:sldChg chg="modSp add">
        <pc:chgData name="Daniels, Cori" userId="S::danieco@richmond.k12.ga.us::3847869b-14ee-4d36-ba7b-3aa9c369e91d" providerId="AD" clId="Web-{91CBC4F6-0B19-2A7B-1359-55162FCDCE01}" dt="2024-07-30T14:38:33.813" v="872" actId="1076"/>
        <pc:sldMkLst>
          <pc:docMk/>
          <pc:sldMk cId="2575736474" sldId="266"/>
        </pc:sldMkLst>
        <pc:spChg chg="mod">
          <ac:chgData name="Daniels, Cori" userId="S::danieco@richmond.k12.ga.us::3847869b-14ee-4d36-ba7b-3aa9c369e91d" providerId="AD" clId="Web-{91CBC4F6-0B19-2A7B-1359-55162FCDCE01}" dt="2024-07-30T14:38:33.813" v="872" actId="1076"/>
          <ac:spMkLst>
            <pc:docMk/>
            <pc:sldMk cId="2575736474" sldId="266"/>
            <ac:spMk id="2" creationId="{34287CF0-A1BB-40E7-8DC5-7316867F7FCB}"/>
          </ac:spMkLst>
        </pc:spChg>
        <pc:spChg chg="mod">
          <ac:chgData name="Daniels, Cori" userId="S::danieco@richmond.k12.ga.us::3847869b-14ee-4d36-ba7b-3aa9c369e91d" providerId="AD" clId="Web-{91CBC4F6-0B19-2A7B-1359-55162FCDCE01}" dt="2024-07-30T14:38:27.048" v="871" actId="1076"/>
          <ac:spMkLst>
            <pc:docMk/>
            <pc:sldMk cId="2575736474" sldId="266"/>
            <ac:spMk id="3" creationId="{F67E19F4-A8AA-4AE9-B15A-A1E9D3AACA10}"/>
          </ac:spMkLst>
        </pc:spChg>
      </pc:sldChg>
    </pc:docChg>
  </pc:docChgLst>
  <pc:docChgLst>
    <pc:chgData name="Daniels, Cori" userId="S::danieco@richmond.k12.ga.us::3847869b-14ee-4d36-ba7b-3aa9c369e91d" providerId="AD" clId="Web-{10DEACD3-B296-F9FF-CAB3-8547BA4CB29E}"/>
    <pc:docChg chg="addSld modSld modMainMaster">
      <pc:chgData name="Daniels, Cori" userId="S::danieco@richmond.k12.ga.us::3847869b-14ee-4d36-ba7b-3aa9c369e91d" providerId="AD" clId="Web-{10DEACD3-B296-F9FF-CAB3-8547BA4CB29E}" dt="2024-07-18T20:06:44.888" v="146" actId="14100"/>
      <pc:docMkLst>
        <pc:docMk/>
      </pc:docMkLst>
      <pc:sldChg chg="modTransition">
        <pc:chgData name="Daniels, Cori" userId="S::danieco@richmond.k12.ga.us::3847869b-14ee-4d36-ba7b-3aa9c369e91d" providerId="AD" clId="Web-{10DEACD3-B296-F9FF-CAB3-8547BA4CB29E}" dt="2024-07-18T20:01:57.159" v="5"/>
        <pc:sldMkLst>
          <pc:docMk/>
          <pc:sldMk cId="38358108" sldId="257"/>
        </pc:sldMkLst>
      </pc:sldChg>
      <pc:sldChg chg="modTransition">
        <pc:chgData name="Daniels, Cori" userId="S::danieco@richmond.k12.ga.us::3847869b-14ee-4d36-ba7b-3aa9c369e91d" providerId="AD" clId="Web-{10DEACD3-B296-F9FF-CAB3-8547BA4CB29E}" dt="2024-07-18T20:01:57.159" v="5"/>
        <pc:sldMkLst>
          <pc:docMk/>
          <pc:sldMk cId="661222051" sldId="258"/>
        </pc:sldMkLst>
      </pc:sldChg>
      <pc:sldChg chg="modTransition">
        <pc:chgData name="Daniels, Cori" userId="S::danieco@richmond.k12.ga.us::3847869b-14ee-4d36-ba7b-3aa9c369e91d" providerId="AD" clId="Web-{10DEACD3-B296-F9FF-CAB3-8547BA4CB29E}" dt="2024-07-18T20:01:57.159" v="5"/>
        <pc:sldMkLst>
          <pc:docMk/>
          <pc:sldMk cId="172681144" sldId="259"/>
        </pc:sldMkLst>
      </pc:sldChg>
      <pc:sldChg chg="modTransition">
        <pc:chgData name="Daniels, Cori" userId="S::danieco@richmond.k12.ga.us::3847869b-14ee-4d36-ba7b-3aa9c369e91d" providerId="AD" clId="Web-{10DEACD3-B296-F9FF-CAB3-8547BA4CB29E}" dt="2024-07-18T20:01:57.159" v="5"/>
        <pc:sldMkLst>
          <pc:docMk/>
          <pc:sldMk cId="2436899191" sldId="260"/>
        </pc:sldMkLst>
      </pc:sldChg>
      <pc:sldChg chg="modTransition">
        <pc:chgData name="Daniels, Cori" userId="S::danieco@richmond.k12.ga.us::3847869b-14ee-4d36-ba7b-3aa9c369e91d" providerId="AD" clId="Web-{10DEACD3-B296-F9FF-CAB3-8547BA4CB29E}" dt="2024-07-18T20:01:57.159" v="5"/>
        <pc:sldMkLst>
          <pc:docMk/>
          <pc:sldMk cId="844949110" sldId="262"/>
        </pc:sldMkLst>
      </pc:sldChg>
      <pc:sldChg chg="modTransition">
        <pc:chgData name="Daniels, Cori" userId="S::danieco@richmond.k12.ga.us::3847869b-14ee-4d36-ba7b-3aa9c369e91d" providerId="AD" clId="Web-{10DEACD3-B296-F9FF-CAB3-8547BA4CB29E}" dt="2024-07-18T20:01:57.159" v="5"/>
        <pc:sldMkLst>
          <pc:docMk/>
          <pc:sldMk cId="320244197" sldId="263"/>
        </pc:sldMkLst>
      </pc:sldChg>
      <pc:sldChg chg="addSp delSp modSp new mod setBg">
        <pc:chgData name="Daniels, Cori" userId="S::danieco@richmond.k12.ga.us::3847869b-14ee-4d36-ba7b-3aa9c369e91d" providerId="AD" clId="Web-{10DEACD3-B296-F9FF-CAB3-8547BA4CB29E}" dt="2024-07-18T20:06:44.888" v="146" actId="14100"/>
        <pc:sldMkLst>
          <pc:docMk/>
          <pc:sldMk cId="1193394290" sldId="264"/>
        </pc:sldMkLst>
        <pc:spChg chg="mod">
          <ac:chgData name="Daniels, Cori" userId="S::danieco@richmond.k12.ga.us::3847869b-14ee-4d36-ba7b-3aa9c369e91d" providerId="AD" clId="Web-{10DEACD3-B296-F9FF-CAB3-8547BA4CB29E}" dt="2024-07-18T20:03:36.569" v="24"/>
          <ac:spMkLst>
            <pc:docMk/>
            <pc:sldMk cId="1193394290" sldId="264"/>
            <ac:spMk id="2" creationId="{5E196F91-EABB-2C54-C849-065576E0E7D1}"/>
          </ac:spMkLst>
        </pc:spChg>
        <pc:spChg chg="mod">
          <ac:chgData name="Daniels, Cori" userId="S::danieco@richmond.k12.ga.us::3847869b-14ee-4d36-ba7b-3aa9c369e91d" providerId="AD" clId="Web-{10DEACD3-B296-F9FF-CAB3-8547BA4CB29E}" dt="2024-07-18T20:06:44.888" v="146" actId="14100"/>
          <ac:spMkLst>
            <pc:docMk/>
            <pc:sldMk cId="1193394290" sldId="264"/>
            <ac:spMk id="3" creationId="{4407A6A7-C4CE-4298-AB46-B0A1A396C87B}"/>
          </ac:spMkLst>
        </pc:spChg>
        <pc:spChg chg="add del">
          <ac:chgData name="Daniels, Cori" userId="S::danieco@richmond.k12.ga.us::3847869b-14ee-4d36-ba7b-3aa9c369e91d" providerId="AD" clId="Web-{10DEACD3-B296-F9FF-CAB3-8547BA4CB29E}" dt="2024-07-18T20:03:36.569" v="24"/>
          <ac:spMkLst>
            <pc:docMk/>
            <pc:sldMk cId="1193394290" sldId="264"/>
            <ac:spMk id="8" creationId="{1B15ED52-F352-441B-82BF-E0EA34836D08}"/>
          </ac:spMkLst>
        </pc:spChg>
        <pc:spChg chg="add del">
          <ac:chgData name="Daniels, Cori" userId="S::danieco@richmond.k12.ga.us::3847869b-14ee-4d36-ba7b-3aa9c369e91d" providerId="AD" clId="Web-{10DEACD3-B296-F9FF-CAB3-8547BA4CB29E}" dt="2024-07-18T20:03:36.569" v="24"/>
          <ac:spMkLst>
            <pc:docMk/>
            <pc:sldMk cId="1193394290" sldId="264"/>
            <ac:spMk id="10" creationId="{3B2E3793-BFE6-45A2-9B7B-E18844431C99}"/>
          </ac:spMkLst>
        </pc:spChg>
        <pc:spChg chg="add del">
          <ac:chgData name="Daniels, Cori" userId="S::danieco@richmond.k12.ga.us::3847869b-14ee-4d36-ba7b-3aa9c369e91d" providerId="AD" clId="Web-{10DEACD3-B296-F9FF-CAB3-8547BA4CB29E}" dt="2024-07-18T20:03:36.569" v="24"/>
          <ac:spMkLst>
            <pc:docMk/>
            <pc:sldMk cId="1193394290" sldId="264"/>
            <ac:spMk id="12" creationId="{BC4C4868-CB8F-4AF9-9CDB-8108F2C19B67}"/>
          </ac:spMkLst>
        </pc:spChg>
        <pc:spChg chg="add del">
          <ac:chgData name="Daniels, Cori" userId="S::danieco@richmond.k12.ga.us::3847869b-14ee-4d36-ba7b-3aa9c369e91d" providerId="AD" clId="Web-{10DEACD3-B296-F9FF-CAB3-8547BA4CB29E}" dt="2024-07-18T20:03:36.569" v="24"/>
          <ac:spMkLst>
            <pc:docMk/>
            <pc:sldMk cId="1193394290" sldId="264"/>
            <ac:spMk id="14" creationId="{375E0459-6403-40CD-989D-56A4407CA12E}"/>
          </ac:spMkLst>
        </pc:spChg>
        <pc:spChg chg="add del">
          <ac:chgData name="Daniels, Cori" userId="S::danieco@richmond.k12.ga.us::3847869b-14ee-4d36-ba7b-3aa9c369e91d" providerId="AD" clId="Web-{10DEACD3-B296-F9FF-CAB3-8547BA4CB29E}" dt="2024-07-18T20:03:36.569" v="24"/>
          <ac:spMkLst>
            <pc:docMk/>
            <pc:sldMk cId="1193394290" sldId="264"/>
            <ac:spMk id="16" creationId="{53E5B1A8-3AC9-4BD1-9BBC-78CA94F2D1BA}"/>
          </ac:spMkLst>
        </pc:spChg>
        <pc:spChg chg="add">
          <ac:chgData name="Daniels, Cori" userId="S::danieco@richmond.k12.ga.us::3847869b-14ee-4d36-ba7b-3aa9c369e91d" providerId="AD" clId="Web-{10DEACD3-B296-F9FF-CAB3-8547BA4CB29E}" dt="2024-07-18T20:03:36.569" v="24"/>
          <ac:spMkLst>
            <pc:docMk/>
            <pc:sldMk cId="1193394290" sldId="264"/>
            <ac:spMk id="21" creationId="{DEE2AD96-B495-4E06-9291-B71706F728CB}"/>
          </ac:spMkLst>
        </pc:spChg>
        <pc:spChg chg="add">
          <ac:chgData name="Daniels, Cori" userId="S::danieco@richmond.k12.ga.us::3847869b-14ee-4d36-ba7b-3aa9c369e91d" providerId="AD" clId="Web-{10DEACD3-B296-F9FF-CAB3-8547BA4CB29E}" dt="2024-07-18T20:03:36.569" v="24"/>
          <ac:spMkLst>
            <pc:docMk/>
            <pc:sldMk cId="1193394290" sldId="264"/>
            <ac:spMk id="23" creationId="{53CF6D67-C5A8-4ADD-9E8E-1E38CA1D3166}"/>
          </ac:spMkLst>
        </pc:spChg>
        <pc:spChg chg="add">
          <ac:chgData name="Daniels, Cori" userId="S::danieco@richmond.k12.ga.us::3847869b-14ee-4d36-ba7b-3aa9c369e91d" providerId="AD" clId="Web-{10DEACD3-B296-F9FF-CAB3-8547BA4CB29E}" dt="2024-07-18T20:03:36.569" v="24"/>
          <ac:spMkLst>
            <pc:docMk/>
            <pc:sldMk cId="1193394290" sldId="264"/>
            <ac:spMk id="25" creationId="{86909FA0-B515-4681-B7A8-FA281D133B94}"/>
          </ac:spMkLst>
        </pc:spChg>
        <pc:spChg chg="add">
          <ac:chgData name="Daniels, Cori" userId="S::danieco@richmond.k12.ga.us::3847869b-14ee-4d36-ba7b-3aa9c369e91d" providerId="AD" clId="Web-{10DEACD3-B296-F9FF-CAB3-8547BA4CB29E}" dt="2024-07-18T20:03:36.569" v="24"/>
          <ac:spMkLst>
            <pc:docMk/>
            <pc:sldMk cId="1193394290" sldId="264"/>
            <ac:spMk id="27" creationId="{21C9FE86-FCC3-4A31-AA1C-C882262B7FE7}"/>
          </ac:spMkLst>
        </pc:spChg>
        <pc:spChg chg="add">
          <ac:chgData name="Daniels, Cori" userId="S::danieco@richmond.k12.ga.us::3847869b-14ee-4d36-ba7b-3aa9c369e91d" providerId="AD" clId="Web-{10DEACD3-B296-F9FF-CAB3-8547BA4CB29E}" dt="2024-07-18T20:03:36.569" v="24"/>
          <ac:spMkLst>
            <pc:docMk/>
            <pc:sldMk cId="1193394290" sldId="264"/>
            <ac:spMk id="29" creationId="{7D96243B-ECED-4B71-8E06-AE9A285EAD20}"/>
          </ac:spMkLst>
        </pc:spChg>
        <pc:spChg chg="add">
          <ac:chgData name="Daniels, Cori" userId="S::danieco@richmond.k12.ga.us::3847869b-14ee-4d36-ba7b-3aa9c369e91d" providerId="AD" clId="Web-{10DEACD3-B296-F9FF-CAB3-8547BA4CB29E}" dt="2024-07-18T20:03:36.569" v="24"/>
          <ac:spMkLst>
            <pc:docMk/>
            <pc:sldMk cId="1193394290" sldId="264"/>
            <ac:spMk id="31" creationId="{A09989E4-EFDC-4A90-A633-E0525FB4139E}"/>
          </ac:spMkLst>
        </pc:spChg>
      </pc:sldChg>
      <pc:sldMasterChg chg="modTransition modSldLayout">
        <pc:chgData name="Daniels, Cori" userId="S::danieco@richmond.k12.ga.us::3847869b-14ee-4d36-ba7b-3aa9c369e91d" providerId="AD" clId="Web-{10DEACD3-B296-F9FF-CAB3-8547BA4CB29E}" dt="2024-07-18T20:01:57.159" v="5"/>
        <pc:sldMasterMkLst>
          <pc:docMk/>
          <pc:sldMasterMk cId="2460954070" sldId="2147483660"/>
        </pc:sldMasterMkLst>
        <pc:sldLayoutChg chg="modTransition">
          <pc:chgData name="Daniels, Cori" userId="S::danieco@richmond.k12.ga.us::3847869b-14ee-4d36-ba7b-3aa9c369e91d" providerId="AD" clId="Web-{10DEACD3-B296-F9FF-CAB3-8547BA4CB29E}" dt="2024-07-18T20:01:57.159" v="5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Transition">
          <pc:chgData name="Daniels, Cori" userId="S::danieco@richmond.k12.ga.us::3847869b-14ee-4d36-ba7b-3aa9c369e91d" providerId="AD" clId="Web-{10DEACD3-B296-F9FF-CAB3-8547BA4CB29E}" dt="2024-07-18T20:01:57.159" v="5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Transition">
          <pc:chgData name="Daniels, Cori" userId="S::danieco@richmond.k12.ga.us::3847869b-14ee-4d36-ba7b-3aa9c369e91d" providerId="AD" clId="Web-{10DEACD3-B296-F9FF-CAB3-8547BA4CB29E}" dt="2024-07-18T20:01:57.159" v="5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Transition">
          <pc:chgData name="Daniels, Cori" userId="S::danieco@richmond.k12.ga.us::3847869b-14ee-4d36-ba7b-3aa9c369e91d" providerId="AD" clId="Web-{10DEACD3-B296-F9FF-CAB3-8547BA4CB29E}" dt="2024-07-18T20:01:57.159" v="5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Transition">
          <pc:chgData name="Daniels, Cori" userId="S::danieco@richmond.k12.ga.us::3847869b-14ee-4d36-ba7b-3aa9c369e91d" providerId="AD" clId="Web-{10DEACD3-B296-F9FF-CAB3-8547BA4CB29E}" dt="2024-07-18T20:01:57.159" v="5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Transition">
          <pc:chgData name="Daniels, Cori" userId="S::danieco@richmond.k12.ga.us::3847869b-14ee-4d36-ba7b-3aa9c369e91d" providerId="AD" clId="Web-{10DEACD3-B296-F9FF-CAB3-8547BA4CB29E}" dt="2024-07-18T20:01:57.159" v="5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Transition">
          <pc:chgData name="Daniels, Cori" userId="S::danieco@richmond.k12.ga.us::3847869b-14ee-4d36-ba7b-3aa9c369e91d" providerId="AD" clId="Web-{10DEACD3-B296-F9FF-CAB3-8547BA4CB29E}" dt="2024-07-18T20:01:57.159" v="5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Transition">
          <pc:chgData name="Daniels, Cori" userId="S::danieco@richmond.k12.ga.us::3847869b-14ee-4d36-ba7b-3aa9c369e91d" providerId="AD" clId="Web-{10DEACD3-B296-F9FF-CAB3-8547BA4CB29E}" dt="2024-07-18T20:01:57.159" v="5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Transition">
          <pc:chgData name="Daniels, Cori" userId="S::danieco@richmond.k12.ga.us::3847869b-14ee-4d36-ba7b-3aa9c369e91d" providerId="AD" clId="Web-{10DEACD3-B296-F9FF-CAB3-8547BA4CB29E}" dt="2024-07-18T20:01:57.159" v="5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Transition">
          <pc:chgData name="Daniels, Cori" userId="S::danieco@richmond.k12.ga.us::3847869b-14ee-4d36-ba7b-3aa9c369e91d" providerId="AD" clId="Web-{10DEACD3-B296-F9FF-CAB3-8547BA4CB29E}" dt="2024-07-18T20:01:57.159" v="5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Transition">
          <pc:chgData name="Daniels, Cori" userId="S::danieco@richmond.k12.ga.us::3847869b-14ee-4d36-ba7b-3aa9c369e91d" providerId="AD" clId="Web-{10DEACD3-B296-F9FF-CAB3-8547BA4CB29E}" dt="2024-07-18T20:01:57.159" v="5"/>
          <pc:sldLayoutMkLst>
            <pc:docMk/>
            <pc:sldMasterMk cId="2460954070" sldId="2147483660"/>
            <pc:sldLayoutMk cId="3479445657" sldId="2147483671"/>
          </pc:sldLayoutMkLst>
        </pc:sldLayoutChg>
        <pc:sldLayoutChg chg="modTransition">
          <pc:chgData name="Daniels, Cori" userId="S::danieco@richmond.k12.ga.us::3847869b-14ee-4d36-ba7b-3aa9c369e91d" providerId="AD" clId="Web-{10DEACD3-B296-F9FF-CAB3-8547BA4CB29E}" dt="2024-07-18T20:01:57.159" v="5"/>
          <pc:sldLayoutMkLst>
            <pc:docMk/>
            <pc:sldMasterMk cId="2460954070" sldId="2147483660"/>
            <pc:sldLayoutMk cId="1021294423" sldId="2147483672"/>
          </pc:sldLayoutMkLst>
        </pc:sldLayoutChg>
      </pc:sldMasterChg>
    </pc:docChg>
  </pc:docChgLst>
  <pc:docChgLst>
    <pc:chgData name="Daniels, Cori" userId="S::danieco@richmond.k12.ga.us::3847869b-14ee-4d36-ba7b-3aa9c369e91d" providerId="AD" clId="Web-{84EAE24A-574D-B423-369B-133EEFAEC556}"/>
    <pc:docChg chg="modSld">
      <pc:chgData name="Daniels, Cori" userId="S::danieco@richmond.k12.ga.us::3847869b-14ee-4d36-ba7b-3aa9c369e91d" providerId="AD" clId="Web-{84EAE24A-574D-B423-369B-133EEFAEC556}" dt="2024-07-18T17:29:22.952" v="3"/>
      <pc:docMkLst>
        <pc:docMk/>
      </pc:docMkLst>
      <pc:sldChg chg="addSp modSp mod setBg">
        <pc:chgData name="Daniels, Cori" userId="S::danieco@richmond.k12.ga.us::3847869b-14ee-4d36-ba7b-3aa9c369e91d" providerId="AD" clId="Web-{84EAE24A-574D-B423-369B-133EEFAEC556}" dt="2024-07-18T17:28:33.263" v="0"/>
        <pc:sldMkLst>
          <pc:docMk/>
          <pc:sldMk cId="38358108" sldId="257"/>
        </pc:sldMkLst>
        <pc:spChg chg="mod">
          <ac:chgData name="Daniels, Cori" userId="S::danieco@richmond.k12.ga.us::3847869b-14ee-4d36-ba7b-3aa9c369e91d" providerId="AD" clId="Web-{84EAE24A-574D-B423-369B-133EEFAEC556}" dt="2024-07-18T17:28:33.263" v="0"/>
          <ac:spMkLst>
            <pc:docMk/>
            <pc:sldMk cId="38358108" sldId="257"/>
            <ac:spMk id="2" creationId="{00000000-0000-0000-0000-000000000000}"/>
          </ac:spMkLst>
        </pc:spChg>
        <pc:spChg chg="add">
          <ac:chgData name="Daniels, Cori" userId="S::danieco@richmond.k12.ga.us::3847869b-14ee-4d36-ba7b-3aa9c369e91d" providerId="AD" clId="Web-{84EAE24A-574D-B423-369B-133EEFAEC556}" dt="2024-07-18T17:28:33.263" v="0"/>
          <ac:spMkLst>
            <pc:docMk/>
            <pc:sldMk cId="38358108" sldId="257"/>
            <ac:spMk id="7" creationId="{577D6B2E-37A3-429E-A37C-F30ED6487282}"/>
          </ac:spMkLst>
        </pc:spChg>
        <pc:spChg chg="add">
          <ac:chgData name="Daniels, Cori" userId="S::danieco@richmond.k12.ga.us::3847869b-14ee-4d36-ba7b-3aa9c369e91d" providerId="AD" clId="Web-{84EAE24A-574D-B423-369B-133EEFAEC556}" dt="2024-07-18T17:28:33.263" v="0"/>
          <ac:spMkLst>
            <pc:docMk/>
            <pc:sldMk cId="38358108" sldId="257"/>
            <ac:spMk id="9" creationId="{5CEAD642-85CF-4750-8432-7C80C901F001}"/>
          </ac:spMkLst>
        </pc:spChg>
        <pc:spChg chg="add">
          <ac:chgData name="Daniels, Cori" userId="S::danieco@richmond.k12.ga.us::3847869b-14ee-4d36-ba7b-3aa9c369e91d" providerId="AD" clId="Web-{84EAE24A-574D-B423-369B-133EEFAEC556}" dt="2024-07-18T17:28:33.263" v="0"/>
          <ac:spMkLst>
            <pc:docMk/>
            <pc:sldMk cId="38358108" sldId="257"/>
            <ac:spMk id="11" creationId="{FA33EEAE-15D5-4119-8C1E-89D943F911EF}"/>
          </ac:spMkLst>
        </pc:spChg>
        <pc:spChg chg="add">
          <ac:chgData name="Daniels, Cori" userId="S::danieco@richmond.k12.ga.us::3847869b-14ee-4d36-ba7b-3aa9c369e91d" providerId="AD" clId="Web-{84EAE24A-574D-B423-369B-133EEFAEC556}" dt="2024-07-18T17:28:33.263" v="0"/>
          <ac:spMkLst>
            <pc:docMk/>
            <pc:sldMk cId="38358108" sldId="257"/>
            <ac:spMk id="13" creationId="{730D8B3B-9B80-4025-B934-26DC7D7CD231}"/>
          </ac:spMkLst>
        </pc:spChg>
        <pc:spChg chg="add">
          <ac:chgData name="Daniels, Cori" userId="S::danieco@richmond.k12.ga.us::3847869b-14ee-4d36-ba7b-3aa9c369e91d" providerId="AD" clId="Web-{84EAE24A-574D-B423-369B-133EEFAEC556}" dt="2024-07-18T17:28:33.263" v="0"/>
          <ac:spMkLst>
            <pc:docMk/>
            <pc:sldMk cId="38358108" sldId="257"/>
            <ac:spMk id="15" creationId="{1064D5D5-227B-4F66-9AEA-46F570E793BD}"/>
          </ac:spMkLst>
        </pc:spChg>
        <pc:spChg chg="add">
          <ac:chgData name="Daniels, Cori" userId="S::danieco@richmond.k12.ga.us::3847869b-14ee-4d36-ba7b-3aa9c369e91d" providerId="AD" clId="Web-{84EAE24A-574D-B423-369B-133EEFAEC556}" dt="2024-07-18T17:28:33.263" v="0"/>
          <ac:spMkLst>
            <pc:docMk/>
            <pc:sldMk cId="38358108" sldId="257"/>
            <ac:spMk id="17" creationId="{646B67A4-D328-4747-A82B-65E84FA46368}"/>
          </ac:spMkLst>
        </pc:spChg>
        <pc:spChg chg="add">
          <ac:chgData name="Daniels, Cori" userId="S::danieco@richmond.k12.ga.us::3847869b-14ee-4d36-ba7b-3aa9c369e91d" providerId="AD" clId="Web-{84EAE24A-574D-B423-369B-133EEFAEC556}" dt="2024-07-18T17:28:33.263" v="0"/>
          <ac:spMkLst>
            <pc:docMk/>
            <pc:sldMk cId="38358108" sldId="257"/>
            <ac:spMk id="19" creationId="{B5A1B09C-1565-46F8-B70F-621C5EB48A09}"/>
          </ac:spMkLst>
        </pc:spChg>
        <pc:spChg chg="add">
          <ac:chgData name="Daniels, Cori" userId="S::danieco@richmond.k12.ga.us::3847869b-14ee-4d36-ba7b-3aa9c369e91d" providerId="AD" clId="Web-{84EAE24A-574D-B423-369B-133EEFAEC556}" dt="2024-07-18T17:28:33.263" v="0"/>
          <ac:spMkLst>
            <pc:docMk/>
            <pc:sldMk cId="38358108" sldId="257"/>
            <ac:spMk id="21" creationId="{8C516CC8-80AC-446C-A56E-9F54B7210402}"/>
          </ac:spMkLst>
        </pc:spChg>
      </pc:sldChg>
      <pc:sldChg chg="addSp modSp mod setBg">
        <pc:chgData name="Daniels, Cori" userId="S::danieco@richmond.k12.ga.us::3847869b-14ee-4d36-ba7b-3aa9c369e91d" providerId="AD" clId="Web-{84EAE24A-574D-B423-369B-133EEFAEC556}" dt="2024-07-18T17:29:05.483" v="1"/>
        <pc:sldMkLst>
          <pc:docMk/>
          <pc:sldMk cId="2436899191" sldId="260"/>
        </pc:sldMkLst>
        <pc:spChg chg="add">
          <ac:chgData name="Daniels, Cori" userId="S::danieco@richmond.k12.ga.us::3847869b-14ee-4d36-ba7b-3aa9c369e91d" providerId="AD" clId="Web-{84EAE24A-574D-B423-369B-133EEFAEC556}" dt="2024-07-18T17:29:05.483" v="1"/>
          <ac:spMkLst>
            <pc:docMk/>
            <pc:sldMk cId="2436899191" sldId="260"/>
            <ac:spMk id="11" creationId="{C96C8BAF-68F3-4B78-B238-35DF5D86560D}"/>
          </ac:spMkLst>
        </pc:spChg>
        <pc:grpChg chg="add">
          <ac:chgData name="Daniels, Cori" userId="S::danieco@richmond.k12.ga.us::3847869b-14ee-4d36-ba7b-3aa9c369e91d" providerId="AD" clId="Web-{84EAE24A-574D-B423-369B-133EEFAEC556}" dt="2024-07-18T17:29:05.483" v="1"/>
          <ac:grpSpMkLst>
            <pc:docMk/>
            <pc:sldMk cId="2436899191" sldId="260"/>
            <ac:grpSpMk id="13" creationId="{4F4CD6D0-5A87-4BA2-A13A-0E40511C3CFA}"/>
          </ac:grpSpMkLst>
        </pc:grpChg>
        <pc:grpChg chg="add">
          <ac:chgData name="Daniels, Cori" userId="S::danieco@richmond.k12.ga.us::3847869b-14ee-4d36-ba7b-3aa9c369e91d" providerId="AD" clId="Web-{84EAE24A-574D-B423-369B-133EEFAEC556}" dt="2024-07-18T17:29:05.483" v="1"/>
          <ac:grpSpMkLst>
            <pc:docMk/>
            <pc:sldMk cId="2436899191" sldId="260"/>
            <ac:grpSpMk id="17" creationId="{E9537076-EF48-4F72-9164-FD8260D550AC}"/>
          </ac:grpSpMkLst>
        </pc:grpChg>
        <pc:grpChg chg="add">
          <ac:chgData name="Daniels, Cori" userId="S::danieco@richmond.k12.ga.us::3847869b-14ee-4d36-ba7b-3aa9c369e91d" providerId="AD" clId="Web-{84EAE24A-574D-B423-369B-133EEFAEC556}" dt="2024-07-18T17:29:05.483" v="1"/>
          <ac:grpSpMkLst>
            <pc:docMk/>
            <pc:sldMk cId="2436899191" sldId="260"/>
            <ac:grpSpMk id="21" creationId="{6EFC3492-86BD-4D75-B5B4-C2DBFE0BD106}"/>
          </ac:grpSpMkLst>
        </pc:grpChg>
        <pc:picChg chg="mod">
          <ac:chgData name="Daniels, Cori" userId="S::danieco@richmond.k12.ga.us::3847869b-14ee-4d36-ba7b-3aa9c369e91d" providerId="AD" clId="Web-{84EAE24A-574D-B423-369B-133EEFAEC556}" dt="2024-07-18T17:29:05.483" v="1"/>
          <ac:picMkLst>
            <pc:docMk/>
            <pc:sldMk cId="2436899191" sldId="260"/>
            <ac:picMk id="4" creationId="{F022C842-BE0A-8B90-D999-6E9C3B01B7DB}"/>
          </ac:picMkLst>
        </pc:picChg>
        <pc:picChg chg="mod">
          <ac:chgData name="Daniels, Cori" userId="S::danieco@richmond.k12.ga.us::3847869b-14ee-4d36-ba7b-3aa9c369e91d" providerId="AD" clId="Web-{84EAE24A-574D-B423-369B-133EEFAEC556}" dt="2024-07-18T17:29:05.483" v="1"/>
          <ac:picMkLst>
            <pc:docMk/>
            <pc:sldMk cId="2436899191" sldId="260"/>
            <ac:picMk id="5" creationId="{17B3047A-EEB5-417F-5121-9FE023FB3B38}"/>
          </ac:picMkLst>
        </pc:picChg>
        <pc:picChg chg="mod ord">
          <ac:chgData name="Daniels, Cori" userId="S::danieco@richmond.k12.ga.us::3847869b-14ee-4d36-ba7b-3aa9c369e91d" providerId="AD" clId="Web-{84EAE24A-574D-B423-369B-133EEFAEC556}" dt="2024-07-18T17:29:05.483" v="1"/>
          <ac:picMkLst>
            <pc:docMk/>
            <pc:sldMk cId="2436899191" sldId="260"/>
            <ac:picMk id="6" creationId="{10A523C5-910E-8AB6-551F-AD7441A57FD9}"/>
          </ac:picMkLst>
        </pc:picChg>
      </pc:sldChg>
      <pc:sldChg chg="addSp modSp mod setBg">
        <pc:chgData name="Daniels, Cori" userId="S::danieco@richmond.k12.ga.us::3847869b-14ee-4d36-ba7b-3aa9c369e91d" providerId="AD" clId="Web-{84EAE24A-574D-B423-369B-133EEFAEC556}" dt="2024-07-18T17:29:16.702" v="2"/>
        <pc:sldMkLst>
          <pc:docMk/>
          <pc:sldMk cId="844949110" sldId="262"/>
        </pc:sldMkLst>
        <pc:spChg chg="add">
          <ac:chgData name="Daniels, Cori" userId="S::danieco@richmond.k12.ga.us::3847869b-14ee-4d36-ba7b-3aa9c369e91d" providerId="AD" clId="Web-{84EAE24A-574D-B423-369B-133EEFAEC556}" dt="2024-07-18T17:29:16.702" v="2"/>
          <ac:spMkLst>
            <pc:docMk/>
            <pc:sldMk cId="844949110" sldId="262"/>
            <ac:spMk id="13" creationId="{C96C8BAF-68F3-4B78-B238-35DF5D86560D}"/>
          </ac:spMkLst>
        </pc:spChg>
        <pc:grpChg chg="add">
          <ac:chgData name="Daniels, Cori" userId="S::danieco@richmond.k12.ga.us::3847869b-14ee-4d36-ba7b-3aa9c369e91d" providerId="AD" clId="Web-{84EAE24A-574D-B423-369B-133EEFAEC556}" dt="2024-07-18T17:29:16.702" v="2"/>
          <ac:grpSpMkLst>
            <pc:docMk/>
            <pc:sldMk cId="844949110" sldId="262"/>
            <ac:grpSpMk id="15" creationId="{4F4CD6D0-5A87-4BA2-A13A-0E40511C3CFA}"/>
          </ac:grpSpMkLst>
        </pc:grpChg>
        <pc:grpChg chg="add">
          <ac:chgData name="Daniels, Cori" userId="S::danieco@richmond.k12.ga.us::3847869b-14ee-4d36-ba7b-3aa9c369e91d" providerId="AD" clId="Web-{84EAE24A-574D-B423-369B-133EEFAEC556}" dt="2024-07-18T17:29:16.702" v="2"/>
          <ac:grpSpMkLst>
            <pc:docMk/>
            <pc:sldMk cId="844949110" sldId="262"/>
            <ac:grpSpMk id="19" creationId="{E9537076-EF48-4F72-9164-FD8260D550AC}"/>
          </ac:grpSpMkLst>
        </pc:grpChg>
        <pc:grpChg chg="add">
          <ac:chgData name="Daniels, Cori" userId="S::danieco@richmond.k12.ga.us::3847869b-14ee-4d36-ba7b-3aa9c369e91d" providerId="AD" clId="Web-{84EAE24A-574D-B423-369B-133EEFAEC556}" dt="2024-07-18T17:29:16.702" v="2"/>
          <ac:grpSpMkLst>
            <pc:docMk/>
            <pc:sldMk cId="844949110" sldId="262"/>
            <ac:grpSpMk id="23" creationId="{6EFC3492-86BD-4D75-B5B4-C2DBFE0BD106}"/>
          </ac:grpSpMkLst>
        </pc:grpChg>
        <pc:picChg chg="mod ord">
          <ac:chgData name="Daniels, Cori" userId="S::danieco@richmond.k12.ga.us::3847869b-14ee-4d36-ba7b-3aa9c369e91d" providerId="AD" clId="Web-{84EAE24A-574D-B423-369B-133EEFAEC556}" dt="2024-07-18T17:29:16.702" v="2"/>
          <ac:picMkLst>
            <pc:docMk/>
            <pc:sldMk cId="844949110" sldId="262"/>
            <ac:picMk id="4" creationId="{90047FED-AC28-E876-1155-43C55E08E4BA}"/>
          </ac:picMkLst>
        </pc:picChg>
        <pc:picChg chg="mod">
          <ac:chgData name="Daniels, Cori" userId="S::danieco@richmond.k12.ga.us::3847869b-14ee-4d36-ba7b-3aa9c369e91d" providerId="AD" clId="Web-{84EAE24A-574D-B423-369B-133EEFAEC556}" dt="2024-07-18T17:29:16.702" v="2"/>
          <ac:picMkLst>
            <pc:docMk/>
            <pc:sldMk cId="844949110" sldId="262"/>
            <ac:picMk id="7" creationId="{DBE00523-6661-2284-7833-9E651D04E69C}"/>
          </ac:picMkLst>
        </pc:picChg>
        <pc:picChg chg="mod">
          <ac:chgData name="Daniels, Cori" userId="S::danieco@richmond.k12.ga.us::3847869b-14ee-4d36-ba7b-3aa9c369e91d" providerId="AD" clId="Web-{84EAE24A-574D-B423-369B-133EEFAEC556}" dt="2024-07-18T17:29:16.702" v="2"/>
          <ac:picMkLst>
            <pc:docMk/>
            <pc:sldMk cId="844949110" sldId="262"/>
            <ac:picMk id="8" creationId="{8AA76337-2039-7726-9AEC-5A8834C9A6C9}"/>
          </ac:picMkLst>
        </pc:picChg>
      </pc:sldChg>
      <pc:sldChg chg="addSp modSp mod setBg">
        <pc:chgData name="Daniels, Cori" userId="S::danieco@richmond.k12.ga.us::3847869b-14ee-4d36-ba7b-3aa9c369e91d" providerId="AD" clId="Web-{84EAE24A-574D-B423-369B-133EEFAEC556}" dt="2024-07-18T17:29:22.952" v="3"/>
        <pc:sldMkLst>
          <pc:docMk/>
          <pc:sldMk cId="320244197" sldId="263"/>
        </pc:sldMkLst>
        <pc:spChg chg="add">
          <ac:chgData name="Daniels, Cori" userId="S::danieco@richmond.k12.ga.us::3847869b-14ee-4d36-ba7b-3aa9c369e91d" providerId="AD" clId="Web-{84EAE24A-574D-B423-369B-133EEFAEC556}" dt="2024-07-18T17:29:22.952" v="3"/>
          <ac:spMkLst>
            <pc:docMk/>
            <pc:sldMk cId="320244197" sldId="263"/>
            <ac:spMk id="9" creationId="{AB8C311F-7253-4AED-9701-7FC0708C41C7}"/>
          </ac:spMkLst>
        </pc:spChg>
        <pc:spChg chg="add">
          <ac:chgData name="Daniels, Cori" userId="S::danieco@richmond.k12.ga.us::3847869b-14ee-4d36-ba7b-3aa9c369e91d" providerId="AD" clId="Web-{84EAE24A-574D-B423-369B-133EEFAEC556}" dt="2024-07-18T17:29:22.952" v="3"/>
          <ac:spMkLst>
            <pc:docMk/>
            <pc:sldMk cId="320244197" sldId="263"/>
            <ac:spMk id="11" creationId="{E2384209-CB15-4CDF-9D31-C44FD9A3F20D}"/>
          </ac:spMkLst>
        </pc:spChg>
        <pc:spChg chg="add">
          <ac:chgData name="Daniels, Cori" userId="S::danieco@richmond.k12.ga.us::3847869b-14ee-4d36-ba7b-3aa9c369e91d" providerId="AD" clId="Web-{84EAE24A-574D-B423-369B-133EEFAEC556}" dt="2024-07-18T17:29:22.952" v="3"/>
          <ac:spMkLst>
            <pc:docMk/>
            <pc:sldMk cId="320244197" sldId="263"/>
            <ac:spMk id="13" creationId="{2633B3B5-CC90-43F0-8714-D31D1F3F0209}"/>
          </ac:spMkLst>
        </pc:spChg>
        <pc:spChg chg="add">
          <ac:chgData name="Daniels, Cori" userId="S::danieco@richmond.k12.ga.us::3847869b-14ee-4d36-ba7b-3aa9c369e91d" providerId="AD" clId="Web-{84EAE24A-574D-B423-369B-133EEFAEC556}" dt="2024-07-18T17:29:22.952" v="3"/>
          <ac:spMkLst>
            <pc:docMk/>
            <pc:sldMk cId="320244197" sldId="263"/>
            <ac:spMk id="15" creationId="{A8D57A06-A426-446D-B02C-A2DC6B62E45E}"/>
          </ac:spMkLst>
        </pc:spChg>
        <pc:picChg chg="mod">
          <ac:chgData name="Daniels, Cori" userId="S::danieco@richmond.k12.ga.us::3847869b-14ee-4d36-ba7b-3aa9c369e91d" providerId="AD" clId="Web-{84EAE24A-574D-B423-369B-133EEFAEC556}" dt="2024-07-18T17:29:22.952" v="3"/>
          <ac:picMkLst>
            <pc:docMk/>
            <pc:sldMk cId="320244197" sldId="263"/>
            <ac:picMk id="4" creationId="{578DA823-19D9-4EE2-CB24-F60BC24CCC3C}"/>
          </ac:picMkLst>
        </pc:picChg>
      </pc:sldChg>
    </pc:docChg>
  </pc:docChgLst>
  <pc:docChgLst>
    <pc:chgData name="Daniels, Cori" userId="S::danieco@richmond.k12.ga.us::3847869b-14ee-4d36-ba7b-3aa9c369e91d" providerId="AD" clId="Web-{3765B5D3-AA65-93F3-EF82-CFF8E218DDD4}"/>
    <pc:docChg chg="addSld delSld modSld">
      <pc:chgData name="Daniels, Cori" userId="S::danieco@richmond.k12.ga.us::3847869b-14ee-4d36-ba7b-3aa9c369e91d" providerId="AD" clId="Web-{3765B5D3-AA65-93F3-EF82-CFF8E218DDD4}" dt="2024-07-18T17:25:25.744" v="11" actId="20577"/>
      <pc:docMkLst>
        <pc:docMk/>
      </pc:docMkLst>
      <pc:sldChg chg="del">
        <pc:chgData name="Daniels, Cori" userId="S::danieco@richmond.k12.ga.us::3847869b-14ee-4d36-ba7b-3aa9c369e91d" providerId="AD" clId="Web-{3765B5D3-AA65-93F3-EF82-CFF8E218DDD4}" dt="2024-07-18T17:24:26.633" v="6"/>
        <pc:sldMkLst>
          <pc:docMk/>
          <pc:sldMk cId="109857222" sldId="256"/>
        </pc:sldMkLst>
      </pc:sldChg>
      <pc:sldChg chg="modSp add">
        <pc:chgData name="Daniels, Cori" userId="S::danieco@richmond.k12.ga.us::3847869b-14ee-4d36-ba7b-3aa9c369e91d" providerId="AD" clId="Web-{3765B5D3-AA65-93F3-EF82-CFF8E218DDD4}" dt="2024-07-18T17:25:25.744" v="11" actId="20577"/>
        <pc:sldMkLst>
          <pc:docMk/>
          <pc:sldMk cId="38358108" sldId="257"/>
        </pc:sldMkLst>
        <pc:spChg chg="mod">
          <ac:chgData name="Daniels, Cori" userId="S::danieco@richmond.k12.ga.us::3847869b-14ee-4d36-ba7b-3aa9c369e91d" providerId="AD" clId="Web-{3765B5D3-AA65-93F3-EF82-CFF8E218DDD4}" dt="2024-07-18T17:25:25.744" v="11" actId="20577"/>
          <ac:spMkLst>
            <pc:docMk/>
            <pc:sldMk cId="38358108" sldId="257"/>
            <ac:spMk id="2" creationId="{00000000-0000-0000-0000-000000000000}"/>
          </ac:spMkLst>
        </pc:spChg>
      </pc:sldChg>
      <pc:sldChg chg="add">
        <pc:chgData name="Daniels, Cori" userId="S::danieco@richmond.k12.ga.us::3847869b-14ee-4d36-ba7b-3aa9c369e91d" providerId="AD" clId="Web-{3765B5D3-AA65-93F3-EF82-CFF8E218DDD4}" dt="2024-07-18T17:24:13.320" v="1"/>
        <pc:sldMkLst>
          <pc:docMk/>
          <pc:sldMk cId="661222051" sldId="258"/>
        </pc:sldMkLst>
      </pc:sldChg>
      <pc:sldChg chg="add">
        <pc:chgData name="Daniels, Cori" userId="S::danieco@richmond.k12.ga.us::3847869b-14ee-4d36-ba7b-3aa9c369e91d" providerId="AD" clId="Web-{3765B5D3-AA65-93F3-EF82-CFF8E218DDD4}" dt="2024-07-18T17:24:13.320" v="2"/>
        <pc:sldMkLst>
          <pc:docMk/>
          <pc:sldMk cId="172681144" sldId="259"/>
        </pc:sldMkLst>
      </pc:sldChg>
      <pc:sldChg chg="add">
        <pc:chgData name="Daniels, Cori" userId="S::danieco@richmond.k12.ga.us::3847869b-14ee-4d36-ba7b-3aa9c369e91d" providerId="AD" clId="Web-{3765B5D3-AA65-93F3-EF82-CFF8E218DDD4}" dt="2024-07-18T17:24:13.335" v="3"/>
        <pc:sldMkLst>
          <pc:docMk/>
          <pc:sldMk cId="2436899191" sldId="260"/>
        </pc:sldMkLst>
      </pc:sldChg>
      <pc:sldChg chg="add">
        <pc:chgData name="Daniels, Cori" userId="S::danieco@richmond.k12.ga.us::3847869b-14ee-4d36-ba7b-3aa9c369e91d" providerId="AD" clId="Web-{3765B5D3-AA65-93F3-EF82-CFF8E218DDD4}" dt="2024-07-18T17:24:13.335" v="4"/>
        <pc:sldMkLst>
          <pc:docMk/>
          <pc:sldMk cId="844949110" sldId="262"/>
        </pc:sldMkLst>
      </pc:sldChg>
      <pc:sldChg chg="add">
        <pc:chgData name="Daniels, Cori" userId="S::danieco@richmond.k12.ga.us::3847869b-14ee-4d36-ba7b-3aa9c369e91d" providerId="AD" clId="Web-{3765B5D3-AA65-93F3-EF82-CFF8E218DDD4}" dt="2024-07-18T17:24:13.351" v="5"/>
        <pc:sldMkLst>
          <pc:docMk/>
          <pc:sldMk cId="320244197" sldId="263"/>
        </pc:sldMkLst>
      </pc:sldChg>
      <pc:sldMasterChg chg="addSldLayout">
        <pc:chgData name="Daniels, Cori" userId="S::danieco@richmond.k12.ga.us::3847869b-14ee-4d36-ba7b-3aa9c369e91d" providerId="AD" clId="Web-{3765B5D3-AA65-93F3-EF82-CFF8E218DDD4}" dt="2024-07-18T17:24:13.320" v="1"/>
        <pc:sldMasterMkLst>
          <pc:docMk/>
          <pc:sldMasterMk cId="2460954070" sldId="2147483660"/>
        </pc:sldMasterMkLst>
        <pc:sldLayoutChg chg="add">
          <pc:chgData name="Daniels, Cori" userId="S::danieco@richmond.k12.ga.us::3847869b-14ee-4d36-ba7b-3aa9c369e91d" providerId="AD" clId="Web-{3765B5D3-AA65-93F3-EF82-CFF8E218DDD4}" dt="2024-07-18T17:24:13.320" v="1"/>
          <pc:sldLayoutMkLst>
            <pc:docMk/>
            <pc:sldMasterMk cId="2460954070" sldId="2147483660"/>
            <pc:sldLayoutMk cId="1021294423" sldId="2147483672"/>
          </pc:sldLayoutMkLst>
        </pc:sldLayoutChg>
      </pc:sldMasterChg>
    </pc:docChg>
  </pc:docChgLst>
  <pc:docChgLst>
    <pc:chgData name="Daniels, Cori" userId="S::danieco@richmond.k12.ga.us::3847869b-14ee-4d36-ba7b-3aa9c369e91d" providerId="AD" clId="Web-{5BBFF388-4992-5F92-CE8B-FC2C630EA937}"/>
    <pc:docChg chg="addSld modSld">
      <pc:chgData name="Daniels, Cori" userId="S::danieco@richmond.k12.ga.us::3847869b-14ee-4d36-ba7b-3aa9c369e91d" providerId="AD" clId="Web-{5BBFF388-4992-5F92-CE8B-FC2C630EA937}" dt="2024-07-22T19:23:27.566" v="72" actId="20577"/>
      <pc:docMkLst>
        <pc:docMk/>
      </pc:docMkLst>
      <pc:sldChg chg="modSp new">
        <pc:chgData name="Daniels, Cori" userId="S::danieco@richmond.k12.ga.us::3847869b-14ee-4d36-ba7b-3aa9c369e91d" providerId="AD" clId="Web-{5BBFF388-4992-5F92-CE8B-FC2C630EA937}" dt="2024-07-22T19:23:27.566" v="72" actId="20577"/>
        <pc:sldMkLst>
          <pc:docMk/>
          <pc:sldMk cId="2791582152" sldId="265"/>
        </pc:sldMkLst>
        <pc:spChg chg="mod">
          <ac:chgData name="Daniels, Cori" userId="S::danieco@richmond.k12.ga.us::3847869b-14ee-4d36-ba7b-3aa9c369e91d" providerId="AD" clId="Web-{5BBFF388-4992-5F92-CE8B-FC2C630EA937}" dt="2024-07-22T19:23:27.566" v="72" actId="20577"/>
          <ac:spMkLst>
            <pc:docMk/>
            <pc:sldMk cId="2791582152" sldId="265"/>
            <ac:spMk id="2" creationId="{5ABFF35D-7963-9443-3966-27D3BAFFC2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DA1DE-59CB-457A-A122-C555A1693F9D}" type="datetimeFigureOut">
              <a:t>7/30/2024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92673-D167-43AA-A4C2-9C7FC8ACB79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29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d2145682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8d2145682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d2145682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8d2145682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294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  <a:ea typeface="Calibri Light"/>
                <a:cs typeface="Calibri Light"/>
              </a:rPr>
              <a:t>Ballet 1, Ballet 2, and Beginner Men's Dance</a:t>
            </a:r>
            <a:br>
              <a:rPr lang="en-US" sz="480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US" sz="4800">
                <a:solidFill>
                  <a:srgbClr val="FFFFFF"/>
                </a:solidFill>
                <a:ea typeface="Calibri Light"/>
                <a:cs typeface="Calibri Light"/>
              </a:rPr>
              <a:t>Dress Code Requirements</a:t>
            </a:r>
            <a:br>
              <a:rPr lang="en-US" sz="480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US" sz="4800">
                <a:solidFill>
                  <a:srgbClr val="FFFFFF"/>
                </a:solidFill>
                <a:cs typeface="Calibri Light"/>
              </a:rPr>
              <a:t>2024-2025</a:t>
            </a:r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3340" y="3678062"/>
            <a:ext cx="1521407" cy="162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2"/>
          <p:cNvPicPr preferRelativeResize="0"/>
          <p:nvPr/>
        </p:nvPicPr>
        <p:blipFill rotWithShape="1">
          <a:blip r:embed="rId4">
            <a:alphaModFix/>
          </a:blip>
          <a:srcRect t="6339" b="19078"/>
          <a:stretch/>
        </p:blipFill>
        <p:spPr>
          <a:xfrm>
            <a:off x="6282837" y="3432347"/>
            <a:ext cx="3091772" cy="30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2"/>
          <p:cNvPicPr preferRelativeResize="0"/>
          <p:nvPr/>
        </p:nvPicPr>
        <p:blipFill rotWithShape="1">
          <a:blip r:embed="rId5">
            <a:alphaModFix/>
          </a:blip>
          <a:srcRect t="8540" b="19022"/>
          <a:stretch/>
        </p:blipFill>
        <p:spPr>
          <a:xfrm>
            <a:off x="3720371" y="3451507"/>
            <a:ext cx="3091767" cy="30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2"/>
          <p:cNvSpPr txBox="1">
            <a:spLocks noGrp="1"/>
          </p:cNvSpPr>
          <p:nvPr>
            <p:ph type="title"/>
          </p:nvPr>
        </p:nvSpPr>
        <p:spPr>
          <a:xfrm>
            <a:off x="415599" y="58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buSzPts val="1100"/>
            </a:pPr>
            <a:r>
              <a:rPr lang="en" sz="3200" b="1" u="sng" dirty="0">
                <a:solidFill>
                  <a:srgbClr val="A64D79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DRESS CODE REQUIREMENTS </a:t>
            </a:r>
            <a:endParaRPr sz="3200" u="sng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algn="ctr"/>
            <a:r>
              <a:rPr lang="en" sz="305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for Ballet 1 &amp; Ballet 2 (females)</a:t>
            </a:r>
            <a:br>
              <a:rPr lang="en" sz="3050" dirty="0">
                <a:latin typeface="Architects Daughter"/>
                <a:ea typeface="Architects Daughter"/>
                <a:cs typeface="Architects Daughter"/>
              </a:rPr>
            </a:br>
            <a:r>
              <a:rPr lang="en" sz="3600" b="1" dirty="0">
                <a:solidFill>
                  <a:srgbClr val="00AF86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Grading for wearing attire begins </a:t>
            </a:r>
            <a:br>
              <a:rPr lang="en" sz="3600" b="1" dirty="0">
                <a:solidFill>
                  <a:srgbClr val="00AF86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lang="en" sz="3600" b="1" dirty="0">
                <a:solidFill>
                  <a:srgbClr val="00AF86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Wednesday, September 4th</a:t>
            </a:r>
            <a:br>
              <a:rPr lang="en" sz="3050" b="1" dirty="0">
                <a:latin typeface="Architects Daughter"/>
                <a:ea typeface="Architects Daughter"/>
                <a:cs typeface="Architects Daughter"/>
              </a:rPr>
            </a:br>
            <a:endParaRPr sz="3467" b="1">
              <a:solidFill>
                <a:srgbClr val="00AF86"/>
              </a:solidFill>
            </a:endParaRPr>
          </a:p>
          <a:p>
            <a:endParaRPr/>
          </a:p>
        </p:txBody>
      </p:sp>
      <p:sp>
        <p:nvSpPr>
          <p:cNvPr id="226" name="Google Shape;226;p22"/>
          <p:cNvSpPr txBox="1"/>
          <p:nvPr/>
        </p:nvSpPr>
        <p:spPr>
          <a:xfrm>
            <a:off x="5831229" y="4490007"/>
            <a:ext cx="788407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0000"/>
                </a:solidFill>
              </a:rPr>
              <a:t>OR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227" name="Google Shape;227;p22"/>
          <p:cNvSpPr/>
          <p:nvPr/>
        </p:nvSpPr>
        <p:spPr>
          <a:xfrm>
            <a:off x="5586635" y="4564229"/>
            <a:ext cx="292800" cy="43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8" name="Google Shape;228;p22"/>
          <p:cNvSpPr/>
          <p:nvPr/>
        </p:nvSpPr>
        <p:spPr>
          <a:xfrm flipH="1">
            <a:off x="6519337" y="4528816"/>
            <a:ext cx="292800" cy="43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9" name="Google Shape;229;p22"/>
          <p:cNvSpPr txBox="1"/>
          <p:nvPr/>
        </p:nvSpPr>
        <p:spPr>
          <a:xfrm>
            <a:off x="141989" y="1844459"/>
            <a:ext cx="4034800" cy="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133" b="1">
                <a:solidFill>
                  <a:srgbClr val="A64D79"/>
                </a:solidFill>
              </a:rPr>
              <a:t>1.</a:t>
            </a:r>
            <a:r>
              <a:rPr lang="en" sz="2133" b="1"/>
              <a:t> </a:t>
            </a:r>
            <a:r>
              <a:rPr lang="en" sz="2400"/>
              <a:t>Solid black leotard </a:t>
            </a:r>
            <a:endParaRPr sz="2400"/>
          </a:p>
          <a:p>
            <a:pPr algn="ctr"/>
            <a:r>
              <a:rPr lang="en" sz="1467"/>
              <a:t>(Any sleeve length </a:t>
            </a:r>
            <a:r>
              <a:rPr lang="en" sz="1467" u="sng"/>
              <a:t>except</a:t>
            </a:r>
            <a:r>
              <a:rPr lang="en" sz="1467"/>
              <a:t> spaghetti straps)</a:t>
            </a:r>
            <a:r>
              <a:rPr lang="en" sz="1733"/>
              <a:t> </a:t>
            </a:r>
            <a:endParaRPr sz="1733"/>
          </a:p>
        </p:txBody>
      </p:sp>
      <p:sp>
        <p:nvSpPr>
          <p:cNvPr id="230" name="Google Shape;230;p22"/>
          <p:cNvSpPr txBox="1"/>
          <p:nvPr/>
        </p:nvSpPr>
        <p:spPr>
          <a:xfrm>
            <a:off x="4148111" y="2460444"/>
            <a:ext cx="403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133" b="1">
                <a:solidFill>
                  <a:srgbClr val="A64D79"/>
                </a:solidFill>
              </a:rPr>
              <a:t>2.</a:t>
            </a:r>
            <a:r>
              <a:rPr lang="en" sz="2400"/>
              <a:t> SOLID black leggings </a:t>
            </a:r>
            <a:endParaRPr sz="2400"/>
          </a:p>
          <a:p>
            <a:pPr algn="ctr"/>
            <a:r>
              <a:rPr lang="en" sz="1600"/>
              <a:t>(ankle or capri length are fine)</a:t>
            </a:r>
          </a:p>
          <a:p>
            <a:pPr algn="ctr"/>
            <a:r>
              <a:rPr lang="en" sz="1600"/>
              <a:t>NO mesh, cutouts, or prints</a:t>
            </a:r>
            <a:endParaRPr sz="1600"/>
          </a:p>
        </p:txBody>
      </p:sp>
      <p:sp>
        <p:nvSpPr>
          <p:cNvPr id="231" name="Google Shape;231;p22"/>
          <p:cNvSpPr txBox="1"/>
          <p:nvPr/>
        </p:nvSpPr>
        <p:spPr>
          <a:xfrm>
            <a:off x="8315869" y="1530392"/>
            <a:ext cx="3874833" cy="15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100" b="1" dirty="0">
                <a:solidFill>
                  <a:srgbClr val="A64D79"/>
                </a:solidFill>
              </a:rPr>
              <a:t>3.</a:t>
            </a:r>
            <a:r>
              <a:rPr lang="en" sz="2400" dirty="0">
                <a:solidFill>
                  <a:schemeClr val="dk1"/>
                </a:solidFill>
              </a:rPr>
              <a:t> Ballet shoes </a:t>
            </a:r>
            <a:endParaRPr sz="2400">
              <a:solidFill>
                <a:schemeClr val="dk1"/>
              </a:solidFill>
            </a:endParaRPr>
          </a:p>
          <a:p>
            <a:pPr algn="ctr"/>
            <a:r>
              <a:rPr lang="en" sz="1600" dirty="0">
                <a:solidFill>
                  <a:schemeClr val="dk1"/>
                </a:solidFill>
              </a:rPr>
              <a:t>(leather or canvas, full or split sole are permitted)</a:t>
            </a:r>
            <a:endParaRPr sz="1600" dirty="0">
              <a:solidFill>
                <a:schemeClr val="dk1"/>
              </a:solidFill>
            </a:endParaRPr>
          </a:p>
          <a:p>
            <a:pPr algn="ctr"/>
            <a:r>
              <a:rPr lang="en" sz="1400" b="1" dirty="0">
                <a:solidFill>
                  <a:schemeClr val="dk1"/>
                </a:solidFill>
              </a:rPr>
              <a:t>Students may choose from traditional “Ballet Pink” or a color that compliments their skin tone. </a:t>
            </a:r>
            <a:endParaRPr lang="en" sz="1400" b="1" u="sng" dirty="0">
              <a:solidFill>
                <a:schemeClr val="dk1"/>
              </a:solidFill>
            </a:endParaRPr>
          </a:p>
          <a:p>
            <a:pPr algn="ctr"/>
            <a:r>
              <a:rPr lang="en" b="1" u="sng" dirty="0">
                <a:solidFill>
                  <a:schemeClr val="dk1"/>
                </a:solidFill>
              </a:rPr>
              <a:t>Female students should NOT wear black or white shoes.</a:t>
            </a:r>
            <a:endParaRPr b="1" u="sng">
              <a:solidFill>
                <a:schemeClr val="dk1"/>
              </a:solidFill>
            </a:endParaRPr>
          </a:p>
        </p:txBody>
      </p:sp>
      <p:pic>
        <p:nvPicPr>
          <p:cNvPr id="233" name="Google Shape;23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24238" y="5158417"/>
            <a:ext cx="1521407" cy="170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0319" y="3712930"/>
            <a:ext cx="1521407" cy="170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/>
          <p:cNvPicPr preferRelativeResize="0"/>
          <p:nvPr/>
        </p:nvPicPr>
        <p:blipFill rotWithShape="1">
          <a:blip r:embed="rId8">
            <a:alphaModFix/>
          </a:blip>
          <a:srcRect t="31016" b="-7317"/>
          <a:stretch/>
        </p:blipFill>
        <p:spPr>
          <a:xfrm>
            <a:off x="1" y="2717429"/>
            <a:ext cx="2179927" cy="20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2"/>
          <p:cNvPicPr preferRelativeResize="0"/>
          <p:nvPr/>
        </p:nvPicPr>
        <p:blipFill rotWithShape="1">
          <a:blip r:embed="rId9">
            <a:alphaModFix/>
          </a:blip>
          <a:srcRect t="14452" r="36000" b="21881"/>
          <a:stretch/>
        </p:blipFill>
        <p:spPr>
          <a:xfrm>
            <a:off x="256336" y="4750963"/>
            <a:ext cx="1550400" cy="205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 rotWithShape="1">
          <a:blip r:embed="rId10">
            <a:alphaModFix/>
          </a:blip>
          <a:srcRect t="32165" b="9128"/>
          <a:stretch/>
        </p:blipFill>
        <p:spPr>
          <a:xfrm>
            <a:off x="1975204" y="2756289"/>
            <a:ext cx="2179933" cy="187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 rotWithShape="1">
          <a:blip r:embed="rId11">
            <a:alphaModFix/>
          </a:blip>
          <a:srcRect t="29847" b="13805"/>
          <a:stretch/>
        </p:blipFill>
        <p:spPr>
          <a:xfrm>
            <a:off x="1913992" y="4929841"/>
            <a:ext cx="2271080" cy="187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222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3"/>
          <p:cNvPicPr preferRelativeResize="0"/>
          <p:nvPr/>
        </p:nvPicPr>
        <p:blipFill rotWithShape="1">
          <a:blip r:embed="rId3">
            <a:alphaModFix/>
          </a:blip>
          <a:srcRect t="4307" b="21165"/>
          <a:stretch/>
        </p:blipFill>
        <p:spPr>
          <a:xfrm>
            <a:off x="6163615" y="3224841"/>
            <a:ext cx="3438052" cy="355384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3"/>
          <p:cNvSpPr txBox="1">
            <a:spLocks noGrp="1"/>
          </p:cNvSpPr>
          <p:nvPr>
            <p:ph type="title"/>
          </p:nvPr>
        </p:nvSpPr>
        <p:spPr>
          <a:xfrm>
            <a:off x="177476" y="165"/>
            <a:ext cx="11587018" cy="19304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buSzPts val="1100"/>
            </a:pPr>
            <a:r>
              <a:rPr lang="en" sz="3200" b="1" u="sng" dirty="0">
                <a:solidFill>
                  <a:srgbClr val="3D85C6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DRESS CODE REQUIREMENTS</a:t>
            </a:r>
            <a:r>
              <a:rPr lang="en" sz="32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 </a:t>
            </a:r>
            <a:endParaRPr sz="320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algn="ctr"/>
            <a:r>
              <a:rPr lang="en" sz="305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for Beginner Men’s Dance &amp; Male Ballet 2 Dancers</a:t>
            </a:r>
            <a:endParaRPr sz="305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algn="ctr">
              <a:buSzPts val="1100"/>
            </a:pPr>
            <a:r>
              <a:rPr lang="en" sz="3600" b="1" dirty="0">
                <a:solidFill>
                  <a:srgbClr val="00AF86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Grading for wearing attire begins </a:t>
            </a:r>
            <a:br>
              <a:rPr lang="en" sz="3600" b="1" dirty="0">
                <a:solidFill>
                  <a:srgbClr val="00AF86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lang="en" sz="3600" b="1" dirty="0">
                <a:solidFill>
                  <a:srgbClr val="00AF86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Wednesday, September 4th</a:t>
            </a:r>
            <a:endParaRPr lang="en" sz="3600" b="1" dirty="0">
              <a:solidFill>
                <a:srgbClr val="00AF86"/>
              </a:solidFill>
              <a:latin typeface="Architects Daughter"/>
            </a:endParaRPr>
          </a:p>
          <a:p>
            <a:endParaRPr/>
          </a:p>
        </p:txBody>
      </p:sp>
      <p:pic>
        <p:nvPicPr>
          <p:cNvPr id="245" name="Google Shape;245;p23"/>
          <p:cNvPicPr preferRelativeResize="0"/>
          <p:nvPr/>
        </p:nvPicPr>
        <p:blipFill rotWithShape="1">
          <a:blip r:embed="rId4">
            <a:alphaModFix/>
          </a:blip>
          <a:srcRect t="52910" b="7281"/>
          <a:stretch/>
        </p:blipFill>
        <p:spPr>
          <a:xfrm>
            <a:off x="9171961" y="3427540"/>
            <a:ext cx="3013068" cy="17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105" y="3034451"/>
            <a:ext cx="3504067" cy="371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 rotWithShape="1">
          <a:blip r:embed="rId6">
            <a:alphaModFix/>
          </a:blip>
          <a:srcRect t="8842" b="17159"/>
          <a:stretch/>
        </p:blipFill>
        <p:spPr>
          <a:xfrm>
            <a:off x="2573364" y="3164678"/>
            <a:ext cx="5302133" cy="370233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3"/>
          <p:cNvSpPr txBox="1"/>
          <p:nvPr/>
        </p:nvSpPr>
        <p:spPr>
          <a:xfrm>
            <a:off x="6144191" y="4496343"/>
            <a:ext cx="828740" cy="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0000"/>
                </a:solidFill>
              </a:rPr>
              <a:t>OR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249" name="Google Shape;249;p23"/>
          <p:cNvSpPr/>
          <p:nvPr/>
        </p:nvSpPr>
        <p:spPr>
          <a:xfrm>
            <a:off x="5826769" y="4550543"/>
            <a:ext cx="292800" cy="43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0" name="Google Shape;250;p23"/>
          <p:cNvSpPr/>
          <p:nvPr/>
        </p:nvSpPr>
        <p:spPr>
          <a:xfrm flipH="1">
            <a:off x="6898288" y="4550543"/>
            <a:ext cx="292800" cy="43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1" name="Google Shape;251;p23"/>
          <p:cNvSpPr txBox="1"/>
          <p:nvPr/>
        </p:nvSpPr>
        <p:spPr>
          <a:xfrm>
            <a:off x="270627" y="2156244"/>
            <a:ext cx="3243979" cy="79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133" b="1">
                <a:solidFill>
                  <a:srgbClr val="3D85C6"/>
                </a:solidFill>
              </a:rPr>
              <a:t>1.</a:t>
            </a:r>
            <a:r>
              <a:rPr lang="en" sz="2400">
                <a:solidFill>
                  <a:srgbClr val="3D85C6"/>
                </a:solidFill>
              </a:rPr>
              <a:t> </a:t>
            </a:r>
            <a:r>
              <a:rPr lang="en" sz="2400"/>
              <a:t>SOLID black t-shirt</a:t>
            </a:r>
            <a:endParaRPr lang="en-US" sz="2400"/>
          </a:p>
          <a:p>
            <a:pPr algn="ctr"/>
            <a:r>
              <a:rPr lang="en" sz="2400"/>
              <a:t>(no large logos)</a:t>
            </a:r>
          </a:p>
        </p:txBody>
      </p:sp>
      <p:sp>
        <p:nvSpPr>
          <p:cNvPr id="252" name="Google Shape;252;p23"/>
          <p:cNvSpPr txBox="1"/>
          <p:nvPr/>
        </p:nvSpPr>
        <p:spPr>
          <a:xfrm>
            <a:off x="4008655" y="1928211"/>
            <a:ext cx="482728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133" b="1">
                <a:solidFill>
                  <a:srgbClr val="3D85C6"/>
                </a:solidFill>
              </a:rPr>
              <a:t>2.</a:t>
            </a:r>
            <a:r>
              <a:rPr lang="en" sz="2400"/>
              <a:t> Solid black sweatpants/joggers or compression leggings</a:t>
            </a:r>
            <a:endParaRPr lang="en-US" sz="2400"/>
          </a:p>
          <a:p>
            <a:pPr algn="ctr"/>
            <a:r>
              <a:rPr lang="en" sz="2400"/>
              <a:t>(no athletic shorts or jeans)</a:t>
            </a:r>
          </a:p>
        </p:txBody>
      </p:sp>
      <p:sp>
        <p:nvSpPr>
          <p:cNvPr id="253" name="Google Shape;253;p23"/>
          <p:cNvSpPr txBox="1"/>
          <p:nvPr/>
        </p:nvSpPr>
        <p:spPr>
          <a:xfrm>
            <a:off x="9593240" y="2157930"/>
            <a:ext cx="2167600" cy="1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133" b="1">
                <a:solidFill>
                  <a:srgbClr val="3D85C6"/>
                </a:solidFill>
              </a:rPr>
              <a:t>3.</a:t>
            </a:r>
            <a:r>
              <a:rPr lang="en" sz="2400">
                <a:solidFill>
                  <a:schemeClr val="dk1"/>
                </a:solidFill>
              </a:rPr>
              <a:t> Solid black Ballet shoes </a:t>
            </a:r>
            <a:r>
              <a:rPr lang="en" sz="1600">
                <a:solidFill>
                  <a:schemeClr val="dk1"/>
                </a:solidFill>
              </a:rPr>
              <a:t>(leather or canvas)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7268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6" descr="IMG_5525.jpg">
            <a:extLst>
              <a:ext uri="{FF2B5EF4-FFF2-40B4-BE49-F238E27FC236}">
                <a16:creationId xmlns:a16="http://schemas.microsoft.com/office/drawing/2014/main" id="{10A523C5-910E-8AB6-551F-AD7441A5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1644" y="1672893"/>
            <a:ext cx="4279392" cy="320954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IMG_5524.jpg">
            <a:extLst>
              <a:ext uri="{FF2B5EF4-FFF2-40B4-BE49-F238E27FC236}">
                <a16:creationId xmlns:a16="http://schemas.microsoft.com/office/drawing/2014/main" id="{F022C842-BE0A-8B90-D999-6E9C3B01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52409" y="1672893"/>
            <a:ext cx="4279392" cy="320954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5" descr="IMG_5523.jpg">
            <a:extLst>
              <a:ext uri="{FF2B5EF4-FFF2-40B4-BE49-F238E27FC236}">
                <a16:creationId xmlns:a16="http://schemas.microsoft.com/office/drawing/2014/main" id="{17B3047A-EEB5-417F-5121-9FE023FB3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40963" y="1672893"/>
            <a:ext cx="4279392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99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96F91-EABB-2C54-C849-065576E0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Where do I purchase these items?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7A6A7-C4CE-4298-AB46-B0A1A396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028" y="267638"/>
            <a:ext cx="6370910" cy="6270236"/>
          </a:xfrm>
        </p:spPr>
        <p:txBody>
          <a:bodyPr anchor="ctr">
            <a:normAutofit/>
          </a:bodyPr>
          <a:lstStyle/>
          <a:p>
            <a:r>
              <a:rPr lang="en-US" sz="2000" dirty="0"/>
              <a:t>Shoes: "Tutus and Dance Shoes" on Davis Road to ensure best fit. The owner's daughter is a DFA graduate, and they have great customer service.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Leotard: Shop locally at "Tutus and Dance Shoes" or online at Amazon, Discount Dancewear, etc.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Leggings (Joggers/T-shirts for boys): Any brand is fine. I recommend going simple and cheap as possible. Walmart, Target, etc. Buy 2 pairs if possible.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Students must begin wearing their dance attire beginning Wednesday, September 4th, 2024.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Please email Mrs. Daniels with any questions or concerns (danieco@richmond.k12.ga.us)</a:t>
            </a:r>
          </a:p>
        </p:txBody>
      </p:sp>
    </p:spTree>
    <p:extLst>
      <p:ext uri="{BB962C8B-B14F-4D97-AF65-F5344CB8AC3E}">
        <p14:creationId xmlns:p14="http://schemas.microsoft.com/office/powerpoint/2010/main" val="1193394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7CF0-A1BB-40E7-8DC5-7316867F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1"/>
            <a:ext cx="10515600" cy="1325563"/>
          </a:xfrm>
        </p:spPr>
        <p:txBody>
          <a:bodyPr/>
          <a:lstStyle/>
          <a:p>
            <a:pPr algn="ctr"/>
            <a:r>
              <a:rPr lang="en-US"/>
              <a:t>Not required but </a:t>
            </a:r>
            <a:r>
              <a:rPr lang="en-US" b="1"/>
              <a:t>STRONGLY</a:t>
            </a:r>
            <a:r>
              <a:rPr lang="en-US"/>
              <a:t> recommended: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E19F4-A8AA-4AE9-B15A-A1E9D3AAC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983" y="909016"/>
            <a:ext cx="11642034" cy="61072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400" b="1" dirty="0"/>
              <a:t> </a:t>
            </a:r>
            <a:r>
              <a:rPr lang="en-US" sz="2200" b="1" dirty="0"/>
              <a:t>1. If students CHOOSE, they will be assigned a dance locker (located in the Locker Room where they change clothes). There is no fee for the use of these lockers, however students must provide their own LOCK.</a:t>
            </a:r>
          </a:p>
          <a:p>
            <a:pPr marL="800100" lvl="1" indent="-342900"/>
            <a:r>
              <a:rPr lang="en-US" sz="2200" dirty="0"/>
              <a:t>DO NOT SEND IN LOCKS THAT REQUIRE A KEY.  Students have difficulty keeping up with the key.</a:t>
            </a:r>
          </a:p>
          <a:p>
            <a:pPr marL="800100" lvl="1" indent="-342900"/>
            <a:r>
              <a:rPr lang="en-US" sz="2200" dirty="0"/>
              <a:t>DO NOT SEND IN LOCKS WHERE THEY SET A DIAL FOR EACH NUMBER.  These locks often malfunction and must be cut off.</a:t>
            </a:r>
          </a:p>
          <a:p>
            <a:pPr marL="800100" lvl="1" indent="-342900"/>
            <a:r>
              <a:rPr lang="en-US" sz="2200" dirty="0"/>
              <a:t>STUDENTS MUST REGISTER THEIR LOCKER COMBINATION WITH MRS. DANIELS.</a:t>
            </a:r>
          </a:p>
          <a:p>
            <a:pPr marL="800100" lvl="1" indent="-342900"/>
            <a:r>
              <a:rPr lang="en-US" sz="2200" dirty="0"/>
              <a:t>STUDENTS MAY HAVE TO SHARE LOCKERS WITH A BUDDY.</a:t>
            </a:r>
          </a:p>
          <a:p>
            <a:pPr marL="457200" lvl="1" indent="0">
              <a:buNone/>
            </a:pPr>
            <a:endParaRPr lang="en-US" sz="2200" b="1" dirty="0"/>
          </a:p>
          <a:p>
            <a:pPr marL="457200" lvl="1" indent="0">
              <a:buNone/>
            </a:pPr>
            <a:r>
              <a:rPr lang="en-US" sz="2200" b="1" dirty="0"/>
              <a:t>2. Using a small “delicates” laundry bag with zipper.  </a:t>
            </a:r>
            <a:endParaRPr lang="en-US" sz="2200" dirty="0"/>
          </a:p>
          <a:p>
            <a:pPr marL="800100" lvl="1" indent="-342900"/>
            <a:r>
              <a:rPr lang="en-US" sz="2200" dirty="0"/>
              <a:t>Keeps students gear together when transporting from school and home.</a:t>
            </a:r>
          </a:p>
          <a:p>
            <a:pPr marL="800100" lvl="1" indent="-342900"/>
            <a:r>
              <a:rPr lang="en-US" sz="2200" dirty="0"/>
              <a:t>Reduces items being dropped/lost.</a:t>
            </a:r>
          </a:p>
          <a:p>
            <a:pPr marL="800100" lvl="1" indent="-342900"/>
            <a:r>
              <a:rPr lang="en-US" sz="2200" dirty="0"/>
              <a:t>Can be found wherever laundry detergent is sold (Grocery store, Target, Amazon).</a:t>
            </a:r>
            <a:endParaRPr lang="en-US" sz="2200" dirty="0">
              <a:cs typeface="Calibri" panose="020F0502020204030204"/>
            </a:endParaRPr>
          </a:p>
          <a:p>
            <a:pPr marL="457200" lvl="1" indent="0">
              <a:buNone/>
            </a:pPr>
            <a:endParaRPr lang="en-US" dirty="0">
              <a:cs typeface="Calibri" panose="020F0502020204030204"/>
            </a:endParaRPr>
          </a:p>
          <a:p>
            <a:pPr marL="457200" lvl="1" indent="0" algn="ctr">
              <a:buNone/>
            </a:pPr>
            <a:r>
              <a:rPr lang="en-US" b="1" dirty="0">
                <a:cs typeface="Calibri" panose="020F0502020204030204"/>
              </a:rPr>
              <a:t>SEE THE NEXT TWO SLIDES FOR PHOTO EXAMPLES</a:t>
            </a:r>
          </a:p>
          <a:p>
            <a:pPr marL="457200" lvl="1" indent="0">
              <a:buNone/>
            </a:pPr>
            <a:endParaRPr lang="en-US" dirty="0">
              <a:cs typeface="Calibri" panose="020F0502020204030204"/>
            </a:endParaRPr>
          </a:p>
          <a:p>
            <a:pPr marL="800100" lvl="1" indent="-342900"/>
            <a:endParaRPr lang="en-US" dirty="0">
              <a:cs typeface="Calibri" panose="020F0502020204030204"/>
            </a:endParaRPr>
          </a:p>
          <a:p>
            <a:pPr>
              <a:buAutoNum type="arabicPeriod"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5736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7" descr="IMG_5530.jpg">
            <a:extLst>
              <a:ext uri="{FF2B5EF4-FFF2-40B4-BE49-F238E27FC236}">
                <a16:creationId xmlns:a16="http://schemas.microsoft.com/office/drawing/2014/main" id="{DBE00523-6661-2284-7833-9E651D04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1644" y="1672893"/>
            <a:ext cx="4279392" cy="320954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IMG_5531.jpg">
            <a:extLst>
              <a:ext uri="{FF2B5EF4-FFF2-40B4-BE49-F238E27FC236}">
                <a16:creationId xmlns:a16="http://schemas.microsoft.com/office/drawing/2014/main" id="{90047FED-AC28-E876-1155-43C55E08E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52409" y="1672893"/>
            <a:ext cx="4279392" cy="320954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8" descr="IMG_5529.jpg">
            <a:extLst>
              <a:ext uri="{FF2B5EF4-FFF2-40B4-BE49-F238E27FC236}">
                <a16:creationId xmlns:a16="http://schemas.microsoft.com/office/drawing/2014/main" id="{8AA76337-2039-7726-9AEC-5A8834C9A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40963" y="1672893"/>
            <a:ext cx="4279392" cy="3209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2B0F3-D0E6-00E5-6D2D-043AD58115A8}"/>
              </a:ext>
            </a:extLst>
          </p:cNvPr>
          <p:cNvSpPr txBox="1"/>
          <p:nvPr/>
        </p:nvSpPr>
        <p:spPr>
          <a:xfrm>
            <a:off x="2379281" y="704030"/>
            <a:ext cx="1701908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NO</a:t>
            </a:r>
            <a:endParaRPr lang="en-US" sz="6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E4781-9D5A-200B-55D0-E4DA57044676}"/>
              </a:ext>
            </a:extLst>
          </p:cNvPr>
          <p:cNvSpPr txBox="1"/>
          <p:nvPr/>
        </p:nvSpPr>
        <p:spPr>
          <a:xfrm>
            <a:off x="6167194" y="704030"/>
            <a:ext cx="1701908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NO</a:t>
            </a:r>
            <a:endParaRPr lang="en-US" sz="6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3B0A2-6E14-9B7B-A431-769940EBCEA5}"/>
              </a:ext>
            </a:extLst>
          </p:cNvPr>
          <p:cNvSpPr txBox="1"/>
          <p:nvPr/>
        </p:nvSpPr>
        <p:spPr>
          <a:xfrm>
            <a:off x="9944063" y="692986"/>
            <a:ext cx="1701908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844949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86253F-3D90-4B47-CE87-B6598614B328}"/>
              </a:ext>
            </a:extLst>
          </p:cNvPr>
          <p:cNvSpPr txBox="1"/>
          <p:nvPr/>
        </p:nvSpPr>
        <p:spPr>
          <a:xfrm>
            <a:off x="876694" y="2533476"/>
            <a:ext cx="2833324" cy="34478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Keep your dance items together and prevent them from getting lost!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Don't forget to label everything with your name.</a:t>
            </a:r>
          </a:p>
        </p:txBody>
      </p:sp>
      <p:pic>
        <p:nvPicPr>
          <p:cNvPr id="4" name="Picture 4" descr="IMG_5533.jpg">
            <a:extLst>
              <a:ext uri="{FF2B5EF4-FFF2-40B4-BE49-F238E27FC236}">
                <a16:creationId xmlns:a16="http://schemas.microsoft.com/office/drawing/2014/main" id="{578DA823-19D9-4EE2-CB24-F60BC24CCC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2" r="-3" b="1579"/>
          <a:stretch/>
        </p:blipFill>
        <p:spPr>
          <a:xfrm rot="5400000">
            <a:off x="3646295" y="1709690"/>
            <a:ext cx="4672927" cy="3393840"/>
          </a:xfrm>
          <a:prstGeom prst="rect">
            <a:avLst/>
          </a:prstGeom>
        </p:spPr>
      </p:pic>
      <p:pic>
        <p:nvPicPr>
          <p:cNvPr id="2" name="Picture 1" descr="Large Mesh Sock Laundry Bag With Zipper | Sock Washing Bag | Sheec – Sheec  Socks">
            <a:extLst>
              <a:ext uri="{FF2B5EF4-FFF2-40B4-BE49-F238E27FC236}">
                <a16:creationId xmlns:a16="http://schemas.microsoft.com/office/drawing/2014/main" id="{9BD27E59-376B-ACE0-F71F-791E3E54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96" r="13400" b="-3"/>
          <a:stretch/>
        </p:blipFill>
        <p:spPr>
          <a:xfrm>
            <a:off x="7679652" y="1070147"/>
            <a:ext cx="3439354" cy="467292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Ballet 1, Ballet 2, and Beginner Men's Dance Dress Code Requirements 2024-2025</vt:lpstr>
      <vt:lpstr>DRESS CODE REQUIREMENTS  for Ballet 1 &amp; Ballet 2 (females) Grading for wearing attire begins  Wednesday, September 4th  </vt:lpstr>
      <vt:lpstr>DRESS CODE REQUIREMENTS  for Beginner Men’s Dance &amp; Male Ballet 2 Dancers Grading for wearing attire begins  Wednesday, September 4th </vt:lpstr>
      <vt:lpstr>PowerPoint Presentation</vt:lpstr>
      <vt:lpstr>Where do I purchase these items?</vt:lpstr>
      <vt:lpstr>Not required but STRONGLY recommended: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317</cp:revision>
  <dcterms:created xsi:type="dcterms:W3CDTF">2013-07-15T20:26:40Z</dcterms:created>
  <dcterms:modified xsi:type="dcterms:W3CDTF">2024-07-30T17:30:26Z</dcterms:modified>
</cp:coreProperties>
</file>